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14" r:id="rId17"/>
  </p:sldIdLst>
  <p:sldSz cx="9144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7FDFC9F-4851-40CA-A3D6-C4817CF853A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D95C0B6-39B6-4E5E-9154-83DBB636351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1279" y="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DBE0F5-6D87-4764-85C4-96DC8A92891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975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269794-52FF-4AAD-A8FA-84C38589EE29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1279" y="942975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10A601-853F-417C-A600-10EA4C776AA3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427216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E754685-0C4C-4C50-A69A-5A68E00376F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511FD9C-3421-41D4-9296-0323F7679A5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1279" y="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055DA-4D98-4F3C-B71F-22E8CF6F9F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2" y="744541"/>
            <a:ext cx="4964113" cy="3722686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332305-0643-4D74-B0E4-04318630034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906463" y="4714875"/>
            <a:ext cx="4984751" cy="44672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t" anchorCtr="0" compatLnSpc="1">
            <a:noAutofit/>
          </a:bodyPr>
          <a:lstStyle/>
          <a:p>
            <a:pPr lvl="0"/>
            <a:r>
              <a:rPr lang="zh-TW"/>
              <a:t>按一下以編輯母片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7A2B46-D9EF-4DBD-BB3E-FB4FB9BF3A6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975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2A33CD7-B1EA-41A3-8BEC-33AE017D6B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1279" y="942975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新細明體" pitchFamily="18"/>
              </a:defRPr>
            </a:lvl1pPr>
          </a:lstStyle>
          <a:p>
            <a:pPr lvl="0"/>
            <a:fld id="{B503EFD3-34EA-412A-B783-C8E6920DD5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8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Times New Roman" pitchFamily="18"/>
        <a:ea typeface="新細明體" pitchFamily="18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Times New Roman" pitchFamily="18"/>
        <a:ea typeface="新細明體" pitchFamily="18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Times New Roman" pitchFamily="18"/>
        <a:ea typeface="新細明體" pitchFamily="18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Times New Roman" pitchFamily="18"/>
        <a:ea typeface="新細明體" pitchFamily="18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Times New Roman" pitchFamily="18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969F671-A5E0-4905-BBA4-2F29B0673A4D}"/>
              </a:ext>
            </a:extLst>
          </p:cNvPr>
          <p:cNvSpPr txBox="1"/>
          <p:nvPr/>
        </p:nvSpPr>
        <p:spPr>
          <a:xfrm>
            <a:off x="3851279" y="942975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4C4637-E32D-4A6B-B83D-99122E3DF070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96F739-0409-4B12-8177-E67861696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52092E-C486-4B9E-B133-BFC00AC140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6B41307-5956-4068-AD10-675AB1419119}"/>
              </a:ext>
            </a:extLst>
          </p:cNvPr>
          <p:cNvSpPr txBox="1"/>
          <p:nvPr/>
        </p:nvSpPr>
        <p:spPr>
          <a:xfrm>
            <a:off x="3851279" y="9429750"/>
            <a:ext cx="2946397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D3952B-CEDD-4FF2-A609-323328DEC2F5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23B958-779A-43BB-898E-3398E4B8D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0937" cy="3721100"/>
          </a:xfrm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AE3852-97AC-421A-8487-75D6FB7223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06463" y="4714875"/>
            <a:ext cx="4984751" cy="4465636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7">
            <a:extLst>
              <a:ext uri="{FF2B5EF4-FFF2-40B4-BE49-F238E27FC236}">
                <a16:creationId xmlns:a16="http://schemas.microsoft.com/office/drawing/2014/main" id="{C9796435-FE90-4332-815D-F7CC197B908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86000" y="3124203"/>
            <a:ext cx="6172200" cy="1894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8">
            <a:extLst>
              <a:ext uri="{FF2B5EF4-FFF2-40B4-BE49-F238E27FC236}">
                <a16:creationId xmlns:a16="http://schemas.microsoft.com/office/drawing/2014/main" id="{A2F0C580-A0A8-44A2-96BF-834228148AE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575F6D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27">
            <a:extLst>
              <a:ext uri="{FF2B5EF4-FFF2-40B4-BE49-F238E27FC236}">
                <a16:creationId xmlns:a16="http://schemas.microsoft.com/office/drawing/2014/main" id="{A0BC0085-6133-4355-8CD1-BCBAED49F0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5400013">
            <a:off x="7764612" y="1174094"/>
            <a:ext cx="2286000" cy="381003"/>
          </a:xfrm>
        </p:spPr>
        <p:txBody>
          <a:bodyPr/>
          <a:lstStyle>
            <a:lvl1pPr>
              <a:defRPr/>
            </a:lvl1pPr>
          </a:lstStyle>
          <a:p>
            <a:pPr lvl="0"/>
            <a:fld id="{56FF9216-5EBE-4D58-84F7-0C031CFE5161}" type="datetime10">
              <a:rPr lang="en-US"/>
              <a:pPr lvl="0"/>
              <a:t>16:33</a:t>
            </a:fld>
            <a:endParaRPr lang="en-US"/>
          </a:p>
        </p:txBody>
      </p:sp>
      <p:sp>
        <p:nvSpPr>
          <p:cNvPr id="5" name="頁尾版面配置區 16">
            <a:extLst>
              <a:ext uri="{FF2B5EF4-FFF2-40B4-BE49-F238E27FC236}">
                <a16:creationId xmlns:a16="http://schemas.microsoft.com/office/drawing/2014/main" id="{6C194A31-F39C-453C-8F52-4B532A7C0C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7077273" y="4181670"/>
            <a:ext cx="3657600" cy="38404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03449DF7-636F-429E-8C2A-FA111F895CD4}"/>
              </a:ext>
            </a:extLst>
          </p:cNvPr>
          <p:cNvSpPr/>
          <p:nvPr/>
        </p:nvSpPr>
        <p:spPr>
          <a:xfrm>
            <a:off x="381003" y="0"/>
            <a:ext cx="609603" cy="6858000"/>
          </a:xfrm>
          <a:prstGeom prst="rect">
            <a:avLst/>
          </a:prstGeom>
          <a:solidFill>
            <a:srgbClr val="FEC3AE">
              <a:alpha val="54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7" name="矩形 11">
            <a:extLst>
              <a:ext uri="{FF2B5EF4-FFF2-40B4-BE49-F238E27FC236}">
                <a16:creationId xmlns:a16="http://schemas.microsoft.com/office/drawing/2014/main" id="{6C9F45A0-1DAA-45D8-9ED8-3A4679F83957}"/>
              </a:ext>
            </a:extLst>
          </p:cNvPr>
          <p:cNvSpPr/>
          <p:nvPr/>
        </p:nvSpPr>
        <p:spPr>
          <a:xfrm>
            <a:off x="276331" y="0"/>
            <a:ext cx="104662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8" name="矩形 13">
            <a:extLst>
              <a:ext uri="{FF2B5EF4-FFF2-40B4-BE49-F238E27FC236}">
                <a16:creationId xmlns:a16="http://schemas.microsoft.com/office/drawing/2014/main" id="{7FCEA249-1AF0-4A0E-8BAF-17ABDC1A9DED}"/>
              </a:ext>
            </a:extLst>
          </p:cNvPr>
          <p:cNvSpPr/>
          <p:nvPr/>
        </p:nvSpPr>
        <p:spPr>
          <a:xfrm>
            <a:off x="990596" y="0"/>
            <a:ext cx="181874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矩形 18">
            <a:extLst>
              <a:ext uri="{FF2B5EF4-FFF2-40B4-BE49-F238E27FC236}">
                <a16:creationId xmlns:a16="http://schemas.microsoft.com/office/drawing/2014/main" id="{A06FD939-EE61-4DE6-A0B6-3D4090EC514B}"/>
              </a:ext>
            </a:extLst>
          </p:cNvPr>
          <p:cNvSpPr/>
          <p:nvPr/>
        </p:nvSpPr>
        <p:spPr>
          <a:xfrm>
            <a:off x="1141317" y="0"/>
            <a:ext cx="230282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0" name="直線接點 10">
            <a:extLst>
              <a:ext uri="{FF2B5EF4-FFF2-40B4-BE49-F238E27FC236}">
                <a16:creationId xmlns:a16="http://schemas.microsoft.com/office/drawing/2014/main" id="{0C663E66-6DF3-4FCC-88E6-71850F9167A1}"/>
              </a:ext>
            </a:extLst>
          </p:cNvPr>
          <p:cNvSpPr/>
          <p:nvPr/>
        </p:nvSpPr>
        <p:spPr>
          <a:xfrm>
            <a:off x="106344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>
                <a:alpha val="7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1" name="直線接點 17">
            <a:extLst>
              <a:ext uri="{FF2B5EF4-FFF2-40B4-BE49-F238E27FC236}">
                <a16:creationId xmlns:a16="http://schemas.microsoft.com/office/drawing/2014/main" id="{59026D2D-0A57-4995-B134-EA84A765CDC1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FEDE8">
                <a:alpha val="8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2" name="直線接點 19">
            <a:extLst>
              <a:ext uri="{FF2B5EF4-FFF2-40B4-BE49-F238E27FC236}">
                <a16:creationId xmlns:a16="http://schemas.microsoft.com/office/drawing/2014/main" id="{6EF39A38-8622-4E8C-91DD-E4EE04A73549}"/>
              </a:ext>
            </a:extLst>
          </p:cNvPr>
          <p:cNvSpPr/>
          <p:nvPr/>
        </p:nvSpPr>
        <p:spPr>
          <a:xfrm>
            <a:off x="85411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3" name="直線接點 15">
            <a:extLst>
              <a:ext uri="{FF2B5EF4-FFF2-40B4-BE49-F238E27FC236}">
                <a16:creationId xmlns:a16="http://schemas.microsoft.com/office/drawing/2014/main" id="{82EE1E88-12DD-4BC8-A610-4D16DBDA2FC0}"/>
              </a:ext>
            </a:extLst>
          </p:cNvPr>
          <p:cNvSpPr/>
          <p:nvPr/>
        </p:nvSpPr>
        <p:spPr>
          <a:xfrm>
            <a:off x="172664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EC3AE">
                <a:alpha val="82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4" name="直線接點 14">
            <a:extLst>
              <a:ext uri="{FF2B5EF4-FFF2-40B4-BE49-F238E27FC236}">
                <a16:creationId xmlns:a16="http://schemas.microsoft.com/office/drawing/2014/main" id="{8D928614-FABF-4B6C-959B-24D29EC3A228}"/>
              </a:ext>
            </a:extLst>
          </p:cNvPr>
          <p:cNvSpPr/>
          <p:nvPr/>
        </p:nvSpPr>
        <p:spPr>
          <a:xfrm>
            <a:off x="106680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5" name="直線接點 21">
            <a:extLst>
              <a:ext uri="{FF2B5EF4-FFF2-40B4-BE49-F238E27FC236}">
                <a16:creationId xmlns:a16="http://schemas.microsoft.com/office/drawing/2014/main" id="{73B1B8C0-9588-4070-B0C3-BBD9284D6F27}"/>
              </a:ext>
            </a:extLst>
          </p:cNvPr>
          <p:cNvSpPr/>
          <p:nvPr/>
        </p:nvSpPr>
        <p:spPr>
          <a:xfrm>
            <a:off x="9113852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6" name="矩形 26">
            <a:extLst>
              <a:ext uri="{FF2B5EF4-FFF2-40B4-BE49-F238E27FC236}">
                <a16:creationId xmlns:a16="http://schemas.microsoft.com/office/drawing/2014/main" id="{9ED72EAF-99DA-48D6-B0E7-BCF6E9E73D2C}"/>
              </a:ext>
            </a:extLst>
          </p:cNvPr>
          <p:cNvSpPr/>
          <p:nvPr/>
        </p:nvSpPr>
        <p:spPr>
          <a:xfrm>
            <a:off x="1219196" y="0"/>
            <a:ext cx="76196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7" name="橢圓 20">
            <a:extLst>
              <a:ext uri="{FF2B5EF4-FFF2-40B4-BE49-F238E27FC236}">
                <a16:creationId xmlns:a16="http://schemas.microsoft.com/office/drawing/2014/main" id="{CCF47581-379A-4B02-8AD8-2C085973BAD3}"/>
              </a:ext>
            </a:extLst>
          </p:cNvPr>
          <p:cNvSpPr/>
          <p:nvPr/>
        </p:nvSpPr>
        <p:spPr>
          <a:xfrm>
            <a:off x="609603" y="3429000"/>
            <a:ext cx="1295403" cy="12954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8" name="橢圓 22">
            <a:extLst>
              <a:ext uri="{FF2B5EF4-FFF2-40B4-BE49-F238E27FC236}">
                <a16:creationId xmlns:a16="http://schemas.microsoft.com/office/drawing/2014/main" id="{9FC9CC3D-384E-45CF-8F91-3B40BBAC680B}"/>
              </a:ext>
            </a:extLst>
          </p:cNvPr>
          <p:cNvSpPr/>
          <p:nvPr/>
        </p:nvSpPr>
        <p:spPr>
          <a:xfrm>
            <a:off x="1309631" y="4866747"/>
            <a:ext cx="641424" cy="6414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9" name="橢圓 23">
            <a:extLst>
              <a:ext uri="{FF2B5EF4-FFF2-40B4-BE49-F238E27FC236}">
                <a16:creationId xmlns:a16="http://schemas.microsoft.com/office/drawing/2014/main" id="{65C28F33-5A70-4A42-8969-ADACE5DA6BBE}"/>
              </a:ext>
            </a:extLst>
          </p:cNvPr>
          <p:cNvSpPr/>
          <p:nvPr/>
        </p:nvSpPr>
        <p:spPr>
          <a:xfrm>
            <a:off x="1091080" y="5500628"/>
            <a:ext cx="137160" cy="1371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0" name="橢圓 25">
            <a:extLst>
              <a:ext uri="{FF2B5EF4-FFF2-40B4-BE49-F238E27FC236}">
                <a16:creationId xmlns:a16="http://schemas.microsoft.com/office/drawing/2014/main" id="{EDB1A607-5C26-47E4-BE22-9756BEA7E4FF}"/>
              </a:ext>
            </a:extLst>
          </p:cNvPr>
          <p:cNvSpPr/>
          <p:nvPr/>
        </p:nvSpPr>
        <p:spPr>
          <a:xfrm>
            <a:off x="1664208" y="5788152"/>
            <a:ext cx="274320" cy="2743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1" name="橢圓 24">
            <a:extLst>
              <a:ext uri="{FF2B5EF4-FFF2-40B4-BE49-F238E27FC236}">
                <a16:creationId xmlns:a16="http://schemas.microsoft.com/office/drawing/2014/main" id="{6BBD0E97-AF5A-4DCD-994E-C9C57122B9DC}"/>
              </a:ext>
            </a:extLst>
          </p:cNvPr>
          <p:cNvSpPr/>
          <p:nvPr/>
        </p:nvSpPr>
        <p:spPr>
          <a:xfrm>
            <a:off x="1904996" y="4495803"/>
            <a:ext cx="365760" cy="3657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2" name="投影片編號版面配置區 28">
            <a:extLst>
              <a:ext uri="{FF2B5EF4-FFF2-40B4-BE49-F238E27FC236}">
                <a16:creationId xmlns:a16="http://schemas.microsoft.com/office/drawing/2014/main" id="{70F81087-C010-41D6-AD0E-34924151A5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325541" y="4928698"/>
            <a:ext cx="609603" cy="517522"/>
          </a:xfrm>
        </p:spPr>
        <p:txBody>
          <a:bodyPr/>
          <a:lstStyle>
            <a:lvl1pPr>
              <a:defRPr/>
            </a:lvl1pPr>
          </a:lstStyle>
          <a:p>
            <a:pPr lvl="0"/>
            <a:fld id="{C6EF15F8-29F5-4426-A7EA-D3AC51DC7F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77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CCB12B-E633-4D6B-9C7F-0D999BD65F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24737E-2B0B-4A77-9455-543B1023800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34BF03-2528-4448-8355-01E46ACF6C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8EB04C-2AC2-4CEB-931C-54FCAA936B1F}" type="datetime10">
              <a:rPr lang="en-US"/>
              <a:pPr lvl="0"/>
              <a:t>16:33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096500-6781-4F56-B23A-A4B23940C7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5CD3EE-A01D-4095-B419-E26223EBCB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FCEF55-630E-41CC-8DCC-AFE9B2FA80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3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32F4090-798B-49FB-AE58-6CE0F1CAB0B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1676396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8857FAD-C392-4D63-A18B-E87ECC015F6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7A8250-159A-4DD6-A8E4-B223817B4D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BB3FFC-FF20-49E8-B959-280ADF013AD2}" type="datetime10">
              <a:rPr lang="en-US"/>
              <a:pPr lvl="0"/>
              <a:t>16:33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824EC7-C879-47B0-8AD6-93245A3664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E46CB1-893C-450F-ADC0-2EBFC3EB02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7D4262-5FB7-46D0-A92A-DBF627B483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83CED0-51DB-48D9-BCA2-9E4B64D34C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7">
            <a:extLst>
              <a:ext uri="{FF2B5EF4-FFF2-40B4-BE49-F238E27FC236}">
                <a16:creationId xmlns:a16="http://schemas.microsoft.com/office/drawing/2014/main" id="{9530F956-8B54-44FA-B71B-005F9869F3F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6">
            <a:extLst>
              <a:ext uri="{FF2B5EF4-FFF2-40B4-BE49-F238E27FC236}">
                <a16:creationId xmlns:a16="http://schemas.microsoft.com/office/drawing/2014/main" id="{F18ABB1F-E5B8-4C11-B204-B55E1CA642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B18000-32BD-4079-AFDF-0428D03E97EA}" type="datetime10">
              <a:rPr lang="en-US"/>
              <a:pPr lvl="0"/>
              <a:t>16:33</a:t>
            </a:fld>
            <a:endParaRPr lang="en-US"/>
          </a:p>
        </p:txBody>
      </p:sp>
      <p:sp>
        <p:nvSpPr>
          <p:cNvPr id="5" name="投影片編號版面配置區 8">
            <a:extLst>
              <a:ext uri="{FF2B5EF4-FFF2-40B4-BE49-F238E27FC236}">
                <a16:creationId xmlns:a16="http://schemas.microsoft.com/office/drawing/2014/main" id="{D18BCCE5-8253-45A7-A70D-1EBBF3F28A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9DF4CC-D0A5-40D4-8027-FA4515E454AE}" type="slidenum">
              <a:t>‹#›</a:t>
            </a:fld>
            <a:endParaRPr lang="en-US"/>
          </a:p>
        </p:txBody>
      </p:sp>
      <p:sp>
        <p:nvSpPr>
          <p:cNvPr id="6" name="頁尾版面配置區 9">
            <a:extLst>
              <a:ext uri="{FF2B5EF4-FFF2-40B4-BE49-F238E27FC236}">
                <a16:creationId xmlns:a16="http://schemas.microsoft.com/office/drawing/2014/main" id="{373DA9EC-A317-45F7-B9F1-BCB06B3A7E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3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366D7B-DAF1-441B-9F07-277BCDE060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0" y="2895603"/>
            <a:ext cx="6172200" cy="2053586"/>
          </a:xfrm>
        </p:spPr>
        <p:txBody>
          <a:bodyPr/>
          <a:lstStyle>
            <a:lvl1pPr>
              <a:defRPr sz="3000">
                <a:solidFill>
                  <a:srgbClr val="FFF39D"/>
                </a:solidFill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D56FEE7-1F0F-449B-9262-4281A08D8A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86000" y="5010153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FF39D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FE1DE8-C68D-4E8C-B3DA-A29816A2D6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5400013">
            <a:off x="7763249" y="1170427"/>
            <a:ext cx="2286000" cy="381003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lvl="0"/>
            <a:fld id="{B1D91C7B-B5D5-4EEC-8600-19F2DCBCA113}" type="datetime10">
              <a:rPr lang="en-US"/>
              <a:pPr lvl="0"/>
              <a:t>16:33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37FE84-A348-47B3-87AF-92B714145A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7077455" y="4178808"/>
            <a:ext cx="3657600" cy="384048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7F59DE4-7BCE-49AC-89F5-9E12A97C87A6}"/>
              </a:ext>
            </a:extLst>
          </p:cNvPr>
          <p:cNvSpPr/>
          <p:nvPr/>
        </p:nvSpPr>
        <p:spPr>
          <a:xfrm>
            <a:off x="381003" y="0"/>
            <a:ext cx="609603" cy="6858000"/>
          </a:xfrm>
          <a:prstGeom prst="rect">
            <a:avLst/>
          </a:prstGeom>
          <a:solidFill>
            <a:srgbClr val="FEC3AE">
              <a:alpha val="54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7" name="矩形 9">
            <a:extLst>
              <a:ext uri="{FF2B5EF4-FFF2-40B4-BE49-F238E27FC236}">
                <a16:creationId xmlns:a16="http://schemas.microsoft.com/office/drawing/2014/main" id="{21590984-58EE-4407-AB6A-A7263B5CEFB7}"/>
              </a:ext>
            </a:extLst>
          </p:cNvPr>
          <p:cNvSpPr/>
          <p:nvPr/>
        </p:nvSpPr>
        <p:spPr>
          <a:xfrm>
            <a:off x="276331" y="0"/>
            <a:ext cx="104662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8" name="矩形 10">
            <a:extLst>
              <a:ext uri="{FF2B5EF4-FFF2-40B4-BE49-F238E27FC236}">
                <a16:creationId xmlns:a16="http://schemas.microsoft.com/office/drawing/2014/main" id="{D63ED91A-A8EC-4C3A-B877-A7D99B1F4C8D}"/>
              </a:ext>
            </a:extLst>
          </p:cNvPr>
          <p:cNvSpPr/>
          <p:nvPr/>
        </p:nvSpPr>
        <p:spPr>
          <a:xfrm>
            <a:off x="990596" y="0"/>
            <a:ext cx="181874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矩形 11">
            <a:extLst>
              <a:ext uri="{FF2B5EF4-FFF2-40B4-BE49-F238E27FC236}">
                <a16:creationId xmlns:a16="http://schemas.microsoft.com/office/drawing/2014/main" id="{62C04EBF-BAB7-4841-B174-5E4F2E70D979}"/>
              </a:ext>
            </a:extLst>
          </p:cNvPr>
          <p:cNvSpPr/>
          <p:nvPr/>
        </p:nvSpPr>
        <p:spPr>
          <a:xfrm>
            <a:off x="1141317" y="0"/>
            <a:ext cx="230282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0" name="直線接點 12">
            <a:extLst>
              <a:ext uri="{FF2B5EF4-FFF2-40B4-BE49-F238E27FC236}">
                <a16:creationId xmlns:a16="http://schemas.microsoft.com/office/drawing/2014/main" id="{72F65EAE-5359-4C30-BA4E-4FCDF0066F3A}"/>
              </a:ext>
            </a:extLst>
          </p:cNvPr>
          <p:cNvSpPr/>
          <p:nvPr/>
        </p:nvSpPr>
        <p:spPr>
          <a:xfrm>
            <a:off x="106344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>
                <a:alpha val="7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1" name="直線接點 13">
            <a:extLst>
              <a:ext uri="{FF2B5EF4-FFF2-40B4-BE49-F238E27FC236}">
                <a16:creationId xmlns:a16="http://schemas.microsoft.com/office/drawing/2014/main" id="{1EC921A4-6A74-4DA8-94B8-EB63C7C1F1DB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FEDE8">
                <a:alpha val="8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2" name="直線接點 14">
            <a:extLst>
              <a:ext uri="{FF2B5EF4-FFF2-40B4-BE49-F238E27FC236}">
                <a16:creationId xmlns:a16="http://schemas.microsoft.com/office/drawing/2014/main" id="{56B5D78D-CF6A-418B-AB4F-C4322C1774AE}"/>
              </a:ext>
            </a:extLst>
          </p:cNvPr>
          <p:cNvSpPr/>
          <p:nvPr/>
        </p:nvSpPr>
        <p:spPr>
          <a:xfrm>
            <a:off x="85411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3" name="直線接點 15">
            <a:extLst>
              <a:ext uri="{FF2B5EF4-FFF2-40B4-BE49-F238E27FC236}">
                <a16:creationId xmlns:a16="http://schemas.microsoft.com/office/drawing/2014/main" id="{F1982581-3AFC-4275-AFD4-BEC064967CC4}"/>
              </a:ext>
            </a:extLst>
          </p:cNvPr>
          <p:cNvSpPr/>
          <p:nvPr/>
        </p:nvSpPr>
        <p:spPr>
          <a:xfrm>
            <a:off x="172664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EC3AE">
                <a:alpha val="82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4" name="直線接點 16">
            <a:extLst>
              <a:ext uri="{FF2B5EF4-FFF2-40B4-BE49-F238E27FC236}">
                <a16:creationId xmlns:a16="http://schemas.microsoft.com/office/drawing/2014/main" id="{4DA9C956-2903-48DF-8C2F-81920B511CE9}"/>
              </a:ext>
            </a:extLst>
          </p:cNvPr>
          <p:cNvSpPr/>
          <p:nvPr/>
        </p:nvSpPr>
        <p:spPr>
          <a:xfrm>
            <a:off x="106680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A5ACFCE7-FDA3-4B56-8969-2942366EFFE1}"/>
              </a:ext>
            </a:extLst>
          </p:cNvPr>
          <p:cNvSpPr/>
          <p:nvPr/>
        </p:nvSpPr>
        <p:spPr>
          <a:xfrm>
            <a:off x="1219196" y="0"/>
            <a:ext cx="76196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6" name="橢圓 18">
            <a:extLst>
              <a:ext uri="{FF2B5EF4-FFF2-40B4-BE49-F238E27FC236}">
                <a16:creationId xmlns:a16="http://schemas.microsoft.com/office/drawing/2014/main" id="{CD6BDCA0-D827-4336-B180-1CDEA352FEE2}"/>
              </a:ext>
            </a:extLst>
          </p:cNvPr>
          <p:cNvSpPr/>
          <p:nvPr/>
        </p:nvSpPr>
        <p:spPr>
          <a:xfrm>
            <a:off x="609603" y="3429000"/>
            <a:ext cx="1295403" cy="12954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7" name="橢圓 19">
            <a:extLst>
              <a:ext uri="{FF2B5EF4-FFF2-40B4-BE49-F238E27FC236}">
                <a16:creationId xmlns:a16="http://schemas.microsoft.com/office/drawing/2014/main" id="{71508E18-F326-46D0-B43E-1B11E411AD4F}"/>
              </a:ext>
            </a:extLst>
          </p:cNvPr>
          <p:cNvSpPr/>
          <p:nvPr/>
        </p:nvSpPr>
        <p:spPr>
          <a:xfrm>
            <a:off x="1324700" y="4866747"/>
            <a:ext cx="641424" cy="6414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8" name="橢圓 20">
            <a:extLst>
              <a:ext uri="{FF2B5EF4-FFF2-40B4-BE49-F238E27FC236}">
                <a16:creationId xmlns:a16="http://schemas.microsoft.com/office/drawing/2014/main" id="{5A7BC0A5-BA2A-46EF-B56D-F91EABA9B1C5}"/>
              </a:ext>
            </a:extLst>
          </p:cNvPr>
          <p:cNvSpPr/>
          <p:nvPr/>
        </p:nvSpPr>
        <p:spPr>
          <a:xfrm>
            <a:off x="1091080" y="5500628"/>
            <a:ext cx="137160" cy="1371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9" name="橢圓 21">
            <a:extLst>
              <a:ext uri="{FF2B5EF4-FFF2-40B4-BE49-F238E27FC236}">
                <a16:creationId xmlns:a16="http://schemas.microsoft.com/office/drawing/2014/main" id="{97D71C32-BDC1-43F1-82C6-295722703B55}"/>
              </a:ext>
            </a:extLst>
          </p:cNvPr>
          <p:cNvSpPr/>
          <p:nvPr/>
        </p:nvSpPr>
        <p:spPr>
          <a:xfrm>
            <a:off x="1664208" y="5791196"/>
            <a:ext cx="274320" cy="2743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0" name="橢圓 22">
            <a:extLst>
              <a:ext uri="{FF2B5EF4-FFF2-40B4-BE49-F238E27FC236}">
                <a16:creationId xmlns:a16="http://schemas.microsoft.com/office/drawing/2014/main" id="{EF8A6CAC-4C37-4CBC-9D0A-FFC5560B1914}"/>
              </a:ext>
            </a:extLst>
          </p:cNvPr>
          <p:cNvSpPr/>
          <p:nvPr/>
        </p:nvSpPr>
        <p:spPr>
          <a:xfrm>
            <a:off x="1879037" y="4479892"/>
            <a:ext cx="365760" cy="36576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1" name="直線接點 25">
            <a:extLst>
              <a:ext uri="{FF2B5EF4-FFF2-40B4-BE49-F238E27FC236}">
                <a16:creationId xmlns:a16="http://schemas.microsoft.com/office/drawing/2014/main" id="{F8579E7D-B419-4F1E-8002-936D211DFC0F}"/>
              </a:ext>
            </a:extLst>
          </p:cNvPr>
          <p:cNvSpPr/>
          <p:nvPr/>
        </p:nvSpPr>
        <p:spPr>
          <a:xfrm>
            <a:off x="9097941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id="{BD9BE604-9CE4-4542-B5D1-20E404C98D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340620" y="4928698"/>
            <a:ext cx="609603" cy="517522"/>
          </a:xfrm>
        </p:spPr>
        <p:txBody>
          <a:bodyPr/>
          <a:lstStyle>
            <a:lvl1pPr>
              <a:defRPr/>
            </a:lvl1pPr>
          </a:lstStyle>
          <a:p>
            <a:pPr lvl="0"/>
            <a:fld id="{707464F3-C259-4474-AA45-4B8648A9F4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E9A674-75C1-4065-BDDE-A461E31CF6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4">
            <a:extLst>
              <a:ext uri="{FF2B5EF4-FFF2-40B4-BE49-F238E27FC236}">
                <a16:creationId xmlns:a16="http://schemas.microsoft.com/office/drawing/2014/main" id="{C2E13173-75B0-4CA7-B16D-FEEAE1E3A1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1B048-3393-4E40-A8A8-7D4A61787BAB}" type="datetime10">
              <a:rPr lang="en-US"/>
              <a:pPr lvl="0"/>
              <a:t>16:33</a:t>
            </a:fld>
            <a:endParaRPr lang="en-US"/>
          </a:p>
        </p:txBody>
      </p:sp>
      <p:sp>
        <p:nvSpPr>
          <p:cNvPr id="4" name="頁尾版面配置區 5">
            <a:extLst>
              <a:ext uri="{FF2B5EF4-FFF2-40B4-BE49-F238E27FC236}">
                <a16:creationId xmlns:a16="http://schemas.microsoft.com/office/drawing/2014/main" id="{11E37C2F-1507-427C-9108-84F493EFEE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6">
            <a:extLst>
              <a:ext uri="{FF2B5EF4-FFF2-40B4-BE49-F238E27FC236}">
                <a16:creationId xmlns:a16="http://schemas.microsoft.com/office/drawing/2014/main" id="{78EF2334-5C22-4534-B29C-DC02BEF387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246C32-4029-4E95-9F1C-40701C5757EA}" type="slidenum">
              <a:t>‹#›</a:t>
            </a:fld>
            <a:endParaRPr lang="en-US"/>
          </a:p>
        </p:txBody>
      </p:sp>
      <p:sp>
        <p:nvSpPr>
          <p:cNvPr id="6" name="內容版面配置區 8">
            <a:extLst>
              <a:ext uri="{FF2B5EF4-FFF2-40B4-BE49-F238E27FC236}">
                <a16:creationId xmlns:a16="http://schemas.microsoft.com/office/drawing/2014/main" id="{03BB03C1-A055-43D0-ACDD-6A75552DFB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內容版面配置區 10">
            <a:extLst>
              <a:ext uri="{FF2B5EF4-FFF2-40B4-BE49-F238E27FC236}">
                <a16:creationId xmlns:a16="http://schemas.microsoft.com/office/drawing/2014/main" id="{9AF31643-4029-4E3A-8694-0448741A726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0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F96DE6-1033-443C-B458-008114C57E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6">
            <a:extLst>
              <a:ext uri="{FF2B5EF4-FFF2-40B4-BE49-F238E27FC236}">
                <a16:creationId xmlns:a16="http://schemas.microsoft.com/office/drawing/2014/main" id="{77BF5B41-CD4F-41CF-A1A1-95EE46B64D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E9A6B8-C989-43B8-A81E-3D530C9EA997}" type="datetime10">
              <a:rPr lang="en-US"/>
              <a:pPr lvl="0"/>
              <a:t>16:33</a:t>
            </a:fld>
            <a:endParaRPr lang="en-US"/>
          </a:p>
        </p:txBody>
      </p:sp>
      <p:sp>
        <p:nvSpPr>
          <p:cNvPr id="4" name="頁尾版面配置區 7">
            <a:extLst>
              <a:ext uri="{FF2B5EF4-FFF2-40B4-BE49-F238E27FC236}">
                <a16:creationId xmlns:a16="http://schemas.microsoft.com/office/drawing/2014/main" id="{516E03A8-9289-49E4-A071-926D4790EA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8">
            <a:extLst>
              <a:ext uri="{FF2B5EF4-FFF2-40B4-BE49-F238E27FC236}">
                <a16:creationId xmlns:a16="http://schemas.microsoft.com/office/drawing/2014/main" id="{3F68D0A6-9A10-4A35-BFC0-4C70994D04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CC93FD-22A2-440E-A8E2-B8C2AC0E10DD}" type="slidenum">
              <a:t>‹#›</a:t>
            </a:fld>
            <a:endParaRPr lang="en-US"/>
          </a:p>
        </p:txBody>
      </p:sp>
      <p:sp>
        <p:nvSpPr>
          <p:cNvPr id="6" name="內容版面配置區 10">
            <a:extLst>
              <a:ext uri="{FF2B5EF4-FFF2-40B4-BE49-F238E27FC236}">
                <a16:creationId xmlns:a16="http://schemas.microsoft.com/office/drawing/2014/main" id="{C7387861-87C8-459E-8732-C8A699E4E57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362196"/>
            <a:ext cx="3657600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內容版面配置區 12">
            <a:extLst>
              <a:ext uri="{FF2B5EF4-FFF2-40B4-BE49-F238E27FC236}">
                <a16:creationId xmlns:a16="http://schemas.microsoft.com/office/drawing/2014/main" id="{01179E73-EF32-489D-A09E-BB75942E45D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371975" y="2362196"/>
            <a:ext cx="3657600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8" name="文字版面配置區 11">
            <a:extLst>
              <a:ext uri="{FF2B5EF4-FFF2-40B4-BE49-F238E27FC236}">
                <a16:creationId xmlns:a16="http://schemas.microsoft.com/office/drawing/2014/main" id="{71D6121A-4B57-4F6E-92CA-B4DF26D9E7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69723"/>
            <a:ext cx="3657600" cy="658368"/>
          </a:xfrm>
          <a:solidFill>
            <a:srgbClr val="FE8637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9" name="文字版面配置區 13">
            <a:extLst>
              <a:ext uri="{FF2B5EF4-FFF2-40B4-BE49-F238E27FC236}">
                <a16:creationId xmlns:a16="http://schemas.microsoft.com/office/drawing/2014/main" id="{C9B94B3B-E9A8-4F3C-B216-9D7E8EEB669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343400" y="1569723"/>
            <a:ext cx="3657600" cy="658368"/>
          </a:xfrm>
          <a:solidFill>
            <a:srgbClr val="FE8637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1126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299425-5726-4B3A-9016-118C2286D3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5">
            <a:extLst>
              <a:ext uri="{FF2B5EF4-FFF2-40B4-BE49-F238E27FC236}">
                <a16:creationId xmlns:a16="http://schemas.microsoft.com/office/drawing/2014/main" id="{4E0292D2-96DE-42E5-8788-CCEED7F050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2DC53C-AAD2-49FB-B64E-EDC3FAD1A014}" type="datetime10">
              <a:rPr lang="en-US"/>
              <a:pPr lvl="0"/>
              <a:t>16:33</a:t>
            </a:fld>
            <a:endParaRPr lang="en-US"/>
          </a:p>
        </p:txBody>
      </p:sp>
      <p:sp>
        <p:nvSpPr>
          <p:cNvPr id="4" name="投影片編號版面配置區 6">
            <a:extLst>
              <a:ext uri="{FF2B5EF4-FFF2-40B4-BE49-F238E27FC236}">
                <a16:creationId xmlns:a16="http://schemas.microsoft.com/office/drawing/2014/main" id="{D67E046D-70B0-4671-9067-75CFAD2D6E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AD0363-CB6A-4F7D-90BD-5E9DF7ECF085}" type="slidenum">
              <a:t>‹#›</a:t>
            </a:fld>
            <a:endParaRPr lang="en-US"/>
          </a:p>
        </p:txBody>
      </p:sp>
      <p:sp>
        <p:nvSpPr>
          <p:cNvPr id="5" name="頁尾版面配置區 7">
            <a:extLst>
              <a:ext uri="{FF2B5EF4-FFF2-40B4-BE49-F238E27FC236}">
                <a16:creationId xmlns:a16="http://schemas.microsoft.com/office/drawing/2014/main" id="{0F5C14B2-4936-4E2B-BE10-835FFE7350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16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14C4996-364B-4CB1-9977-EC09C966E5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74D57-0144-4CAD-8882-A4F8669C4EA4}" type="datetime10">
              <a:rPr lang="en-US"/>
              <a:pPr lvl="0"/>
              <a:t>16:33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6D01F6F-6234-4B0E-9A79-117EC3FA23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35CB55-9386-4302-9EDE-2C875F2895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DE294F-8A5B-45C4-9A6D-A212D41EC5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412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9">
            <a:extLst>
              <a:ext uri="{FF2B5EF4-FFF2-40B4-BE49-F238E27FC236}">
                <a16:creationId xmlns:a16="http://schemas.microsoft.com/office/drawing/2014/main" id="{E4338422-71F5-41F8-AB4C-609A5274205C}"/>
              </a:ext>
            </a:extLst>
          </p:cNvPr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6BF313D-E90F-441A-9A7C-9198E2E7D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13">
            <a:off x="3371849" y="3200401"/>
            <a:ext cx="6309360" cy="4572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id="{0E46F827-141D-4218-831F-3947B069DE4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直線接點 7">
            <a:extLst>
              <a:ext uri="{FF2B5EF4-FFF2-40B4-BE49-F238E27FC236}">
                <a16:creationId xmlns:a16="http://schemas.microsoft.com/office/drawing/2014/main" id="{93F4B399-FB61-422D-BC8E-E156A501A109}"/>
              </a:ext>
            </a:extLst>
          </p:cNvPr>
          <p:cNvSpPr/>
          <p:nvPr/>
        </p:nvSpPr>
        <p:spPr>
          <a:xfrm>
            <a:off x="62483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6" name="直線接點 8">
            <a:extLst>
              <a:ext uri="{FF2B5EF4-FFF2-40B4-BE49-F238E27FC236}">
                <a16:creationId xmlns:a16="http://schemas.microsoft.com/office/drawing/2014/main" id="{8D8D6F78-B5BA-42B2-9B8B-28890DF465C8}"/>
              </a:ext>
            </a:extLst>
          </p:cNvPr>
          <p:cNvSpPr/>
          <p:nvPr/>
        </p:nvSpPr>
        <p:spPr>
          <a:xfrm>
            <a:off x="6192298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7" name="直線接點 10">
            <a:extLst>
              <a:ext uri="{FF2B5EF4-FFF2-40B4-BE49-F238E27FC236}">
                <a16:creationId xmlns:a16="http://schemas.microsoft.com/office/drawing/2014/main" id="{1A035F26-66D7-4FF4-A978-20FF82CF2528}"/>
              </a:ext>
            </a:extLst>
          </p:cNvPr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46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57E9BE35-0671-4462-88F8-4179B15F7A8E}"/>
              </a:ext>
            </a:extLst>
          </p:cNvPr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直線接點 12">
            <a:extLst>
              <a:ext uri="{FF2B5EF4-FFF2-40B4-BE49-F238E27FC236}">
                <a16:creationId xmlns:a16="http://schemas.microsoft.com/office/drawing/2014/main" id="{032F0547-7CCE-4052-A1BC-6CFE050067C2}"/>
              </a:ext>
            </a:extLst>
          </p:cNvPr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0" name="橢圓 13">
            <a:extLst>
              <a:ext uri="{FF2B5EF4-FFF2-40B4-BE49-F238E27FC236}">
                <a16:creationId xmlns:a16="http://schemas.microsoft.com/office/drawing/2014/main" id="{7D3E5911-D2E8-405F-B217-26A87A290446}"/>
              </a:ext>
            </a:extLst>
          </p:cNvPr>
          <p:cNvSpPr/>
          <p:nvPr/>
        </p:nvSpPr>
        <p:spPr>
          <a:xfrm>
            <a:off x="8156448" y="5715000"/>
            <a:ext cx="548640" cy="5486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1" name="內容版面配置區 17">
            <a:extLst>
              <a:ext uri="{FF2B5EF4-FFF2-40B4-BE49-F238E27FC236}">
                <a16:creationId xmlns:a16="http://schemas.microsoft.com/office/drawing/2014/main" id="{E4FED49A-C94B-4622-9CB2-96271C5A8B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4796" y="274320"/>
            <a:ext cx="5638803" cy="63276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12" name="日期版面配置區 20">
            <a:extLst>
              <a:ext uri="{FF2B5EF4-FFF2-40B4-BE49-F238E27FC236}">
                <a16:creationId xmlns:a16="http://schemas.microsoft.com/office/drawing/2014/main" id="{D67F9FBC-3076-4A07-9ABB-0241DE67D4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0BE1E-233B-4C7B-8389-47207C823803}" type="datetime10">
              <a:rPr lang="en-US"/>
              <a:pPr lvl="0"/>
              <a:t>16:33</a:t>
            </a:fld>
            <a:endParaRPr lang="en-US"/>
          </a:p>
        </p:txBody>
      </p:sp>
      <p:sp>
        <p:nvSpPr>
          <p:cNvPr id="13" name="投影片編號版面配置區 21">
            <a:extLst>
              <a:ext uri="{FF2B5EF4-FFF2-40B4-BE49-F238E27FC236}">
                <a16:creationId xmlns:a16="http://schemas.microsoft.com/office/drawing/2014/main" id="{5431E9D2-86F7-40E3-8E08-BA4C47C076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387AFB-2542-4BF5-9BBB-61865850C6A1}" type="slidenum">
              <a:t>‹#›</a:t>
            </a:fld>
            <a:endParaRPr lang="en-US"/>
          </a:p>
        </p:txBody>
      </p:sp>
      <p:sp>
        <p:nvSpPr>
          <p:cNvPr id="14" name="頁尾版面配置區 22">
            <a:extLst>
              <a:ext uri="{FF2B5EF4-FFF2-40B4-BE49-F238E27FC236}">
                <a16:creationId xmlns:a16="http://schemas.microsoft.com/office/drawing/2014/main" id="{95095A3B-BD61-473C-9EE2-F134A974FC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9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8">
            <a:extLst>
              <a:ext uri="{FF2B5EF4-FFF2-40B4-BE49-F238E27FC236}">
                <a16:creationId xmlns:a16="http://schemas.microsoft.com/office/drawing/2014/main" id="{3BAC3FAD-FA74-4A09-8BBC-42C843500B64}"/>
              </a:ext>
            </a:extLst>
          </p:cNvPr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橢圓 12">
            <a:extLst>
              <a:ext uri="{FF2B5EF4-FFF2-40B4-BE49-F238E27FC236}">
                <a16:creationId xmlns:a16="http://schemas.microsoft.com/office/drawing/2014/main" id="{9AD70E2B-2946-4339-87C2-124384DF3173}"/>
              </a:ext>
            </a:extLst>
          </p:cNvPr>
          <p:cNvSpPr/>
          <p:nvPr/>
        </p:nvSpPr>
        <p:spPr>
          <a:xfrm>
            <a:off x="8156448" y="5715000"/>
            <a:ext cx="548640" cy="5486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4F54509-9F47-4D08-94FD-94DE1BA06E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13">
            <a:off x="3350133" y="3200401"/>
            <a:ext cx="6309360" cy="4572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5" name="圖片版面配置區 2">
            <a:extLst>
              <a:ext uri="{FF2B5EF4-FFF2-40B4-BE49-F238E27FC236}">
                <a16:creationId xmlns:a16="http://schemas.microsoft.com/office/drawing/2014/main" id="{7E68E2B0-5809-4669-BEA0-5344B57077E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rgbClr val="FFF39D"/>
          </a:solidFill>
        </p:spPr>
        <p:txBody>
          <a:bodyPr anchorCtr="1"/>
          <a:lstStyle>
            <a:lvl1pPr marL="0" indent="0" algn="ctr">
              <a:buNone/>
              <a:defRPr sz="3200">
                <a:solidFill>
                  <a:srgbClr val="FFFFFF"/>
                </a:solidFill>
                <a:ea typeface="新細明體"/>
              </a:defRPr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6" name="文字版面配置區 3">
            <a:extLst>
              <a:ext uri="{FF2B5EF4-FFF2-40B4-BE49-F238E27FC236}">
                <a16:creationId xmlns:a16="http://schemas.microsoft.com/office/drawing/2014/main" id="{D75D7BD3-DFE2-4F86-91C1-DBF2B0CBAD3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65801" y="264791"/>
            <a:ext cx="1524003" cy="4956048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400"/>
              </a:spcAft>
              <a:buNone/>
              <a:defRPr sz="12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7" name="直線接點 9">
            <a:extLst>
              <a:ext uri="{FF2B5EF4-FFF2-40B4-BE49-F238E27FC236}">
                <a16:creationId xmlns:a16="http://schemas.microsoft.com/office/drawing/2014/main" id="{3ACD4D0D-B677-4B3B-8155-6D4F552997F0}"/>
              </a:ext>
            </a:extLst>
          </p:cNvPr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8" name="矩形 10">
            <a:extLst>
              <a:ext uri="{FF2B5EF4-FFF2-40B4-BE49-F238E27FC236}">
                <a16:creationId xmlns:a16="http://schemas.microsoft.com/office/drawing/2014/main" id="{BD1013C2-E711-4EBB-8365-3E64A2B54968}"/>
              </a:ext>
            </a:extLst>
          </p:cNvPr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FEC3A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直線接點 11">
            <a:extLst>
              <a:ext uri="{FF2B5EF4-FFF2-40B4-BE49-F238E27FC236}">
                <a16:creationId xmlns:a16="http://schemas.microsoft.com/office/drawing/2014/main" id="{C416645F-4792-4D63-ACA2-9F93DE459C6B}"/>
              </a:ext>
            </a:extLst>
          </p:cNvPr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0" name="直線接點 18">
            <a:extLst>
              <a:ext uri="{FF2B5EF4-FFF2-40B4-BE49-F238E27FC236}">
                <a16:creationId xmlns:a16="http://schemas.microsoft.com/office/drawing/2014/main" id="{34D8F7D5-B467-4B76-9D8D-398D174492B1}"/>
              </a:ext>
            </a:extLst>
          </p:cNvPr>
          <p:cNvSpPr/>
          <p:nvPr/>
        </p:nvSpPr>
        <p:spPr>
          <a:xfrm>
            <a:off x="62483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1" name="直線接點 19">
            <a:extLst>
              <a:ext uri="{FF2B5EF4-FFF2-40B4-BE49-F238E27FC236}">
                <a16:creationId xmlns:a16="http://schemas.microsoft.com/office/drawing/2014/main" id="{E8FC2437-F95A-4500-8A59-6B377155E941}"/>
              </a:ext>
            </a:extLst>
          </p:cNvPr>
          <p:cNvSpPr/>
          <p:nvPr/>
        </p:nvSpPr>
        <p:spPr>
          <a:xfrm>
            <a:off x="6192298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2" name="日期版面配置區 16">
            <a:extLst>
              <a:ext uri="{FF2B5EF4-FFF2-40B4-BE49-F238E27FC236}">
                <a16:creationId xmlns:a16="http://schemas.microsoft.com/office/drawing/2014/main" id="{AAE83E40-095D-4B81-8A7B-8A1030EFFF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27915D-2D54-4BB4-A215-CDB61D0B875D}" type="datetime10">
              <a:rPr lang="en-US"/>
              <a:pPr lvl="0"/>
              <a:t>16:33</a:t>
            </a:fld>
            <a:endParaRPr lang="en-US"/>
          </a:p>
        </p:txBody>
      </p:sp>
      <p:sp>
        <p:nvSpPr>
          <p:cNvPr id="13" name="投影片編號版面配置區 17">
            <a:extLst>
              <a:ext uri="{FF2B5EF4-FFF2-40B4-BE49-F238E27FC236}">
                <a16:creationId xmlns:a16="http://schemas.microsoft.com/office/drawing/2014/main" id="{18581F8F-D887-42E0-9FD8-65C0D3D228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E8FCE2-D987-4BEA-B770-071AEC063856}" type="slidenum">
              <a:t>‹#›</a:t>
            </a:fld>
            <a:endParaRPr lang="en-US"/>
          </a:p>
        </p:txBody>
      </p:sp>
      <p:sp>
        <p:nvSpPr>
          <p:cNvPr id="14" name="頁尾版面配置區 20">
            <a:extLst>
              <a:ext uri="{FF2B5EF4-FFF2-40B4-BE49-F238E27FC236}">
                <a16:creationId xmlns:a16="http://schemas.microsoft.com/office/drawing/2014/main" id="{4BC0B721-676E-4A72-A121-C5F5F57726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3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15">
            <a:extLst>
              <a:ext uri="{FF2B5EF4-FFF2-40B4-BE49-F238E27FC236}">
                <a16:creationId xmlns:a16="http://schemas.microsoft.com/office/drawing/2014/main" id="{335D1DCF-1076-460D-BE62-35F5F23F59D3}"/>
              </a:ext>
            </a:extLst>
          </p:cNvPr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標題版面配置區 21">
            <a:extLst>
              <a:ext uri="{FF2B5EF4-FFF2-40B4-BE49-F238E27FC236}">
                <a16:creationId xmlns:a16="http://schemas.microsoft.com/office/drawing/2014/main" id="{E75FA10B-9D4E-4856-BC65-FDD241BC09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746760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4" name="文字版面配置區 12">
            <a:extLst>
              <a:ext uri="{FF2B5EF4-FFF2-40B4-BE49-F238E27FC236}">
                <a16:creationId xmlns:a16="http://schemas.microsoft.com/office/drawing/2014/main" id="{2906CFEA-82F7-4D16-AC46-DBF91BD6B2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3" cy="4873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13">
            <a:extLst>
              <a:ext uri="{FF2B5EF4-FFF2-40B4-BE49-F238E27FC236}">
                <a16:creationId xmlns:a16="http://schemas.microsoft.com/office/drawing/2014/main" id="{27C448A4-D27F-463A-917E-A2BB612B6B5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5400013">
            <a:off x="7589520" y="1081854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75F6D"/>
                </a:solidFill>
                <a:uFillTx/>
                <a:latin typeface="Times New Roman" pitchFamily="18"/>
                <a:ea typeface="新細明體" pitchFamily="18"/>
              </a:defRPr>
            </a:lvl1pPr>
          </a:lstStyle>
          <a:p>
            <a:pPr lvl="0"/>
            <a:fld id="{A4492230-AF17-4619-90DA-C51345BEE239}" type="datetime10">
              <a:rPr lang="en-US"/>
              <a:pPr lvl="0"/>
              <a:t>16:33</a:t>
            </a:fld>
            <a:endParaRPr lang="en-US"/>
          </a:p>
        </p:txBody>
      </p:sp>
      <p:sp>
        <p:nvSpPr>
          <p:cNvPr id="6" name="頁尾版面配置區 2">
            <a:extLst>
              <a:ext uri="{FF2B5EF4-FFF2-40B4-BE49-F238E27FC236}">
                <a16:creationId xmlns:a16="http://schemas.microsoft.com/office/drawing/2014/main" id="{43ABE03B-9460-47E3-ACB9-40C862118B3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5400013">
            <a:off x="6990185" y="3737244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75F6D"/>
                </a:solidFill>
                <a:uFillTx/>
                <a:latin typeface="Times New Roman" pitchFamily="18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直線接點 6">
            <a:extLst>
              <a:ext uri="{FF2B5EF4-FFF2-40B4-BE49-F238E27FC236}">
                <a16:creationId xmlns:a16="http://schemas.microsoft.com/office/drawing/2014/main" id="{67A3CE40-AC22-48F6-9C5C-749B752BBC4A}"/>
              </a:ext>
            </a:extLst>
          </p:cNvPr>
          <p:cNvSpPr/>
          <p:nvPr/>
        </p:nvSpPr>
        <p:spPr>
          <a:xfrm>
            <a:off x="761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8" name="直線接點 8">
            <a:extLst>
              <a:ext uri="{FF2B5EF4-FFF2-40B4-BE49-F238E27FC236}">
                <a16:creationId xmlns:a16="http://schemas.microsoft.com/office/drawing/2014/main" id="{4B0C5979-A4E5-46D8-BC55-B84B7468088E}"/>
              </a:ext>
            </a:extLst>
          </p:cNvPr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46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9" name="矩形 9">
            <a:extLst>
              <a:ext uri="{FF2B5EF4-FFF2-40B4-BE49-F238E27FC236}">
                <a16:creationId xmlns:a16="http://schemas.microsoft.com/office/drawing/2014/main" id="{4EA03DD4-0E23-4A42-AE6B-E06FEDC6A081}"/>
              </a:ext>
            </a:extLst>
          </p:cNvPr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0" name="直線接點 10">
            <a:extLst>
              <a:ext uri="{FF2B5EF4-FFF2-40B4-BE49-F238E27FC236}">
                <a16:creationId xmlns:a16="http://schemas.microsoft.com/office/drawing/2014/main" id="{C3A1C970-2A8F-49E1-B5D8-8ADFE0598AC5}"/>
              </a:ext>
            </a:extLst>
          </p:cNvPr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11" name="橢圓 11">
            <a:extLst>
              <a:ext uri="{FF2B5EF4-FFF2-40B4-BE49-F238E27FC236}">
                <a16:creationId xmlns:a16="http://schemas.microsoft.com/office/drawing/2014/main" id="{DF1DBCBB-A4EC-4B62-89FB-837DADFB8EF9}"/>
              </a:ext>
            </a:extLst>
          </p:cNvPr>
          <p:cNvSpPr/>
          <p:nvPr/>
        </p:nvSpPr>
        <p:spPr>
          <a:xfrm>
            <a:off x="8156448" y="5715000"/>
            <a:ext cx="548640" cy="5486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2" name="投影片編號版面配置區 22">
            <a:extLst>
              <a:ext uri="{FF2B5EF4-FFF2-40B4-BE49-F238E27FC236}">
                <a16:creationId xmlns:a16="http://schemas.microsoft.com/office/drawing/2014/main" id="{474682BE-CF60-4AF4-92FE-496B2649C44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新細明體" pitchFamily="18"/>
              </a:defRPr>
            </a:lvl1pPr>
          </a:lstStyle>
          <a:p>
            <a:pPr lvl="0"/>
            <a:fld id="{3BE6ED9D-7868-49D0-8ECE-1B6BA93C635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1" i="0" u="none" strike="noStrike" kern="1200" cap="small" spc="0" baseline="0">
          <a:solidFill>
            <a:srgbClr val="575F6D"/>
          </a:solidFill>
          <a:effectLst>
            <a:outerShdw dist="38096" dir="2700000">
              <a:srgbClr val="000000"/>
            </a:outerShdw>
          </a:effectLst>
          <a:uFillTx/>
          <a:latin typeface="標楷體" pitchFamily="65"/>
          <a:ea typeface="標楷體" pitchFamily="65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E8637"/>
        </a:buClr>
        <a:buSzPct val="70000"/>
        <a:buFont typeface="Wingdings"/>
        <a:buChar char="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entury Schoolbook"/>
          <a:ea typeface="標楷體" pitchFamily="65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E8637"/>
        </a:buClr>
        <a:buSzPct val="80000"/>
        <a:buFont typeface="Wingdings 2"/>
        <a:buChar char="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entury Schoolbook"/>
          <a:ea typeface="標楷體" pitchFamily="65"/>
        </a:defRPr>
      </a:lvl2pPr>
      <a:lvl3pPr marL="914400" marR="0" lvl="2" indent="-18288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E0752F"/>
        </a:buClr>
        <a:buSzPct val="60000"/>
        <a:buFont typeface="Wingdings"/>
        <a:buChar char="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entury Schoolbook"/>
          <a:ea typeface="標楷體" pitchFamily="65"/>
        </a:defRPr>
      </a:lvl3pPr>
      <a:lvl4pPr marL="1188720" marR="0" lvl="3" indent="-18288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EC3AE"/>
        </a:buClr>
        <a:buSzPct val="60000"/>
        <a:buFont typeface="Wingdings"/>
        <a:buChar char="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entury Schoolbook"/>
          <a:ea typeface="標楷體" pitchFamily="65"/>
        </a:defRPr>
      </a:lvl4pPr>
      <a:lvl5pPr marL="1463040" marR="0" lvl="4" indent="-18288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BDCAE9"/>
        </a:buClr>
        <a:buSzPct val="68000"/>
        <a:buFont typeface="Wingdings 2"/>
        <a:buChar char="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entury Schoolbook"/>
          <a:ea typeface="標楷體" pitchFamily="65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5BEA22F-D06B-4366-902D-C8FA66604A89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E45FF4-564E-4A92-854C-905756AB8EBE}" type="slidenum">
              <a:t>1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5070C7-45DA-4108-B904-351B0AFE098C}"/>
              </a:ext>
            </a:extLst>
          </p:cNvPr>
          <p:cNvSpPr txBox="1"/>
          <p:nvPr/>
        </p:nvSpPr>
        <p:spPr>
          <a:xfrm>
            <a:off x="323523" y="2130423"/>
            <a:ext cx="8134676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登革熱</a:t>
            </a:r>
            <a:r>
              <a:rPr lang="zh-TW" sz="4400" b="1" i="0" u="none" strike="noStrike" kern="0" cap="none" spc="0" baseline="0">
                <a:solidFill>
                  <a:srgbClr val="575F6D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標楷體" pitchFamily="65"/>
                <a:ea typeface="標楷體" pitchFamily="65"/>
              </a:rPr>
              <a:t>病媒蚊孳生源介紹與管理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6DCD6C-4B83-4248-B037-2C20E7C5F7C2}"/>
              </a:ext>
            </a:extLst>
          </p:cNvPr>
          <p:cNvSpPr txBox="1"/>
          <p:nvPr/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0" cap="none" spc="0" baseline="0" dirty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rPr>
              <a:t>衛生福利部疾病管制署</a:t>
            </a:r>
            <a:endParaRPr lang="en-US" sz="3200" b="1" i="0" u="none" strike="noStrike" kern="0" cap="none" spc="0" baseline="0" dirty="0">
              <a:solidFill>
                <a:srgbClr val="000000"/>
              </a:solidFill>
              <a:uFillTx/>
              <a:latin typeface="標楷體" pitchFamily="65"/>
              <a:ea typeface="標楷體" pitchFamily="65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 dirty="0">
                <a:solidFill>
                  <a:srgbClr val="000000"/>
                </a:solidFill>
                <a:uFillTx/>
                <a:latin typeface="Century Schoolbook"/>
                <a:ea typeface="標楷體" pitchFamily="65"/>
              </a:rPr>
              <a:t>104</a:t>
            </a:r>
            <a:r>
              <a:rPr lang="zh-TW" sz="3200" b="1" i="0" u="none" strike="noStrike" kern="0" cap="none" spc="0" baseline="0" dirty="0">
                <a:solidFill>
                  <a:srgbClr val="000000"/>
                </a:solidFill>
                <a:uFillTx/>
                <a:latin typeface="Century Schoolbook"/>
                <a:ea typeface="標楷體" pitchFamily="65"/>
              </a:rPr>
              <a:t>年</a:t>
            </a:r>
            <a:r>
              <a:rPr lang="en-US" sz="3200" b="1" i="0" u="none" strike="noStrike" kern="0" cap="none" spc="0" baseline="0" dirty="0">
                <a:solidFill>
                  <a:srgbClr val="000000"/>
                </a:solidFill>
                <a:uFillTx/>
                <a:latin typeface="Century Schoolbook"/>
                <a:ea typeface="標楷體" pitchFamily="65"/>
              </a:rPr>
              <a:t>4</a:t>
            </a:r>
            <a:r>
              <a:rPr lang="zh-TW" sz="3200" b="1" i="0" u="none" strike="noStrike" kern="0" cap="none" spc="0" baseline="0" dirty="0">
                <a:solidFill>
                  <a:srgbClr val="000000"/>
                </a:solidFill>
                <a:uFillTx/>
                <a:latin typeface="Century Schoolbook"/>
                <a:ea typeface="標楷體" pitchFamily="65"/>
              </a:rPr>
              <a:t>月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2E43B14E-DFD4-4642-9986-E45132013A28}"/>
              </a:ext>
            </a:extLst>
          </p:cNvPr>
          <p:cNvSpPr/>
          <p:nvPr/>
        </p:nvSpPr>
        <p:spPr>
          <a:xfrm>
            <a:off x="701964" y="489527"/>
            <a:ext cx="1976581" cy="886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TW" altLang="en-US" sz="3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節錄版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B90B4234-7D04-452D-86C4-9BA0AD454D2A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182A42-F26B-4D4E-A53E-89B5E754DAD3}" type="slidenum">
              <a:t>10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8945D6-07E8-4DF3-8145-D070B53EB421}"/>
              </a:ext>
            </a:extLst>
          </p:cNvPr>
          <p:cNvSpPr/>
          <p:nvPr/>
        </p:nvSpPr>
        <p:spPr>
          <a:xfrm>
            <a:off x="685800" y="609603"/>
            <a:ext cx="7772400" cy="1143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孳生源處理原則</a:t>
            </a:r>
            <a:r>
              <a:rPr lang="en-US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-3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9FD23E-85C1-45A7-9776-4DA577FBD661}"/>
              </a:ext>
            </a:extLst>
          </p:cNvPr>
          <p:cNvSpPr/>
          <p:nvPr/>
        </p:nvSpPr>
        <p:spPr>
          <a:xfrm>
            <a:off x="381003" y="1600200"/>
            <a:ext cx="8382003" cy="47815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天然容器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可以填土或種植植物，或於底部鑽洞</a:t>
            </a:r>
          </a:p>
        </p:txBody>
      </p:sp>
      <p:pic>
        <p:nvPicPr>
          <p:cNvPr id="5" name="Picture 6" descr="高雄市鼓山區前峰里990527 008 (小型)">
            <a:extLst>
              <a:ext uri="{FF2B5EF4-FFF2-40B4-BE49-F238E27FC236}">
                <a16:creationId xmlns:a16="http://schemas.microsoft.com/office/drawing/2014/main" id="{D4D1EC13-5E71-4AD4-8501-FCC8592131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775" y="3332165"/>
            <a:ext cx="2505071" cy="249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DSCN4678 (小型)">
            <a:extLst>
              <a:ext uri="{FF2B5EF4-FFF2-40B4-BE49-F238E27FC236}">
                <a16:creationId xmlns:a16="http://schemas.microsoft.com/office/drawing/2014/main" id="{D198C57D-D40B-423A-824E-BB344AB426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88861" y="3332165"/>
            <a:ext cx="2505071" cy="247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調整大小DSCN3370">
            <a:extLst>
              <a:ext uri="{FF2B5EF4-FFF2-40B4-BE49-F238E27FC236}">
                <a16:creationId xmlns:a16="http://schemas.microsoft.com/office/drawing/2014/main" id="{EAAE435E-DB49-4064-9B0C-B2A1B88D66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95102" y="3319464"/>
            <a:ext cx="2508254" cy="2487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0BCDFA91-69C2-4AEE-B7CD-04D33AFEE510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2DE36F-6719-4CB8-BC1F-FEE86C02FDD1}" type="slidenum">
              <a:t>11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FB477B-3EAD-4D73-B9E8-44C2B2328C92}"/>
              </a:ext>
            </a:extLst>
          </p:cNvPr>
          <p:cNvSpPr/>
          <p:nvPr/>
        </p:nvSpPr>
        <p:spPr>
          <a:xfrm>
            <a:off x="685800" y="609603"/>
            <a:ext cx="7772400" cy="1143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孳生源處理原則</a:t>
            </a:r>
            <a:r>
              <a:rPr lang="en-US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-4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5A7E76-2B43-4E24-94FC-F2A520528DED}"/>
              </a:ext>
            </a:extLst>
          </p:cNvPr>
          <p:cNvSpPr/>
          <p:nvPr/>
        </p:nvSpPr>
        <p:spPr>
          <a:xfrm>
            <a:off x="381003" y="1600200"/>
            <a:ext cx="8382003" cy="47815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地下室積水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以抽水機抽乾積水，或尋找漏水原因加以修補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5321FC25-B009-45E7-B449-7A1B6C0B89B6}"/>
              </a:ext>
            </a:extLst>
          </p:cNvPr>
          <p:cNvGrpSpPr/>
          <p:nvPr/>
        </p:nvGrpSpPr>
        <p:grpSpPr>
          <a:xfrm>
            <a:off x="1908179" y="2924178"/>
            <a:ext cx="4751386" cy="3430581"/>
            <a:chOff x="1908179" y="2924178"/>
            <a:chExt cx="4751386" cy="3430581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549DED0B-DDE2-4EC6-BC8C-211C24CA3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931541" y="2924178"/>
              <a:ext cx="2248024" cy="16674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A0B8CEEE-400F-40CE-9C0D-197ADE7F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406530" y="2929124"/>
              <a:ext cx="2248024" cy="1662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C94B30CC-7098-4F4A-B913-CAC2AB546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401528" y="4680740"/>
              <a:ext cx="2258037" cy="1674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DCFACE94-1EA7-45FB-A72A-3933A9D74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08179" y="4680740"/>
              <a:ext cx="2243014" cy="16641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F34DB02D-2C23-4173-A651-B9180287FF89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75B65F-5BC5-471F-B930-73FF684C826A}" type="slidenum">
              <a:t>12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3D7AEE-6D60-4A2E-98D5-970AC954F921}"/>
              </a:ext>
            </a:extLst>
          </p:cNvPr>
          <p:cNvSpPr/>
          <p:nvPr/>
        </p:nvSpPr>
        <p:spPr>
          <a:xfrm>
            <a:off x="685800" y="609603"/>
            <a:ext cx="7772400" cy="1143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孳生源處理原則</a:t>
            </a:r>
            <a:r>
              <a:rPr lang="en-US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-5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E0BE3E-5BCA-4780-A0AC-2BD545B6BC96}"/>
              </a:ext>
            </a:extLst>
          </p:cNvPr>
          <p:cNvSpPr/>
          <p:nvPr/>
        </p:nvSpPr>
        <p:spPr>
          <a:xfrm>
            <a:off x="381003" y="1600200"/>
            <a:ext cx="8382003" cy="47815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種植水生植物容器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每週換水一次，換水時並刷洗容器內部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或用小石頭、彩色膠質物等置入容器，水面不超過該些物質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A1BB244E-32DA-4C9B-8E33-271BA8F29D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996" y="685800"/>
            <a:ext cx="8001000" cy="609603"/>
          </a:xfrm>
        </p:spPr>
        <p:txBody>
          <a:bodyPr/>
          <a:lstStyle/>
          <a:p>
            <a:pPr lvl="0"/>
            <a:r>
              <a:rPr lang="zh-TW" sz="3200"/>
              <a:t>改變種植方式，一勞永逸清除孳生源</a:t>
            </a:r>
          </a:p>
        </p:txBody>
      </p:sp>
      <p:sp>
        <p:nvSpPr>
          <p:cNvPr id="3" name="投影片編號版面配置區 5">
            <a:extLst>
              <a:ext uri="{FF2B5EF4-FFF2-40B4-BE49-F238E27FC236}">
                <a16:creationId xmlns:a16="http://schemas.microsoft.com/office/drawing/2014/main" id="{A8AB08A2-68B8-41EA-AB0C-E6BF0C369A23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0531C6-78E5-4078-86A3-816F28E3CDFC}" type="slidenum">
              <a:t>13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pic>
        <p:nvPicPr>
          <p:cNvPr id="4" name="Picture 9" descr="膠質">
            <a:extLst>
              <a:ext uri="{FF2B5EF4-FFF2-40B4-BE49-F238E27FC236}">
                <a16:creationId xmlns:a16="http://schemas.microsoft.com/office/drawing/2014/main" id="{0E12C1FB-7E38-4E0D-8781-C06FF468EAF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>
          <a:xfrm>
            <a:off x="684208" y="1700217"/>
            <a:ext cx="3024185" cy="2895603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pic>
        <p:nvPicPr>
          <p:cNvPr id="5" name="Picture 10" descr="STONE">
            <a:extLst>
              <a:ext uri="{FF2B5EF4-FFF2-40B4-BE49-F238E27FC236}">
                <a16:creationId xmlns:a16="http://schemas.microsoft.com/office/drawing/2014/main" id="{9BEA368E-3AA6-4812-88FB-BA287CC8C6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6466" y="1700217"/>
            <a:ext cx="2660647" cy="2952753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60AB8900-5775-4834-9B21-8C52532AE798}"/>
              </a:ext>
            </a:extLst>
          </p:cNvPr>
          <p:cNvSpPr/>
          <p:nvPr/>
        </p:nvSpPr>
        <p:spPr>
          <a:xfrm>
            <a:off x="755651" y="4652960"/>
            <a:ext cx="2952753" cy="13112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可利用遇水會膨脹的膠質物種植，以後只要定期澆水施肥，並補滿膠質物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22F9643-8B2D-49CE-BC5E-BC969B737021}"/>
              </a:ext>
            </a:extLst>
          </p:cNvPr>
          <p:cNvSpPr/>
          <p:nvPr/>
        </p:nvSpPr>
        <p:spPr>
          <a:xfrm>
            <a:off x="4716466" y="4724403"/>
            <a:ext cx="2519364" cy="701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可利用小石頭種植，水不可超過石頭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17B3809-CBB7-4578-83A1-48EAE05318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花盆的底盤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147E622-9F6D-4967-B575-5B17263B8CA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5105396"/>
            <a:ext cx="7772400" cy="990596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zh-TW" sz="2600"/>
              <a:t>花盆底盤處理原則：</a:t>
            </a:r>
          </a:p>
          <a:p>
            <a:pPr lvl="1">
              <a:lnSpc>
                <a:spcPct val="70000"/>
              </a:lnSpc>
              <a:spcBef>
                <a:spcPts val="500"/>
              </a:spcBef>
            </a:pPr>
            <a:r>
              <a:rPr lang="zh-TW" sz="2200" b="1"/>
              <a:t>在戶外以不使用為原則</a:t>
            </a:r>
          </a:p>
          <a:p>
            <a:pPr lvl="1">
              <a:lnSpc>
                <a:spcPct val="70000"/>
              </a:lnSpc>
              <a:spcBef>
                <a:spcPts val="500"/>
              </a:spcBef>
            </a:pPr>
            <a:r>
              <a:rPr lang="zh-TW" sz="2200" b="1"/>
              <a:t>在戶內以不積水為原則</a:t>
            </a:r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528647B0-2255-4DCB-8BC0-03A7CAB235DE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537B53-859C-4AD7-ADE5-49D318BBD48A}" type="slidenum">
              <a:t>14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pic>
        <p:nvPicPr>
          <p:cNvPr id="5" name="Picture 4" descr="盆底盤">
            <a:extLst>
              <a:ext uri="{FF2B5EF4-FFF2-40B4-BE49-F238E27FC236}">
                <a16:creationId xmlns:a16="http://schemas.microsoft.com/office/drawing/2014/main" id="{476DD481-7301-4971-B1B2-1162A05BEB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1996" y="1752603"/>
            <a:ext cx="3074990" cy="3124203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1676777-8E78-4C89-AEAE-DFA6C3A629FF}"/>
              </a:ext>
            </a:extLst>
          </p:cNvPr>
          <p:cNvGraphicFramePr/>
          <p:nvPr/>
        </p:nvGraphicFramePr>
        <p:xfrm>
          <a:off x="4114800" y="1752603"/>
          <a:ext cx="4343400" cy="3105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2152185" imgH="1538868" progId="">
                  <p:embed/>
                </p:oleObj>
              </mc:Choice>
              <mc:Fallback>
                <p:oleObj name="Document" r:id="rId4" imgW="2152185" imgH="1538868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1752603"/>
                        <a:ext cx="4343400" cy="3105146"/>
                      </a:xfrm>
                      <a:prstGeom prst="rect">
                        <a:avLst/>
                      </a:prstGeom>
                      <a:noFill/>
                      <a:ln w="9528">
                        <a:solidFill>
                          <a:srgbClr val="000000"/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F4210DB9-1A35-4161-8401-80FE86C5F56A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3087E5-A64A-4C46-85D4-E1003BC98E54}" type="slidenum">
              <a:t>15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86E352-1C22-41A6-A62E-3243030ECA97}"/>
              </a:ext>
            </a:extLst>
          </p:cNvPr>
          <p:cNvSpPr/>
          <p:nvPr/>
        </p:nvSpPr>
        <p:spPr>
          <a:xfrm>
            <a:off x="685800" y="609603"/>
            <a:ext cx="7772400" cy="1143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孳生源處理原則</a:t>
            </a:r>
            <a:r>
              <a:rPr lang="en-US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-6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4EC785-44E0-40F7-AD0D-AF410F2EC9D4}"/>
              </a:ext>
            </a:extLst>
          </p:cNvPr>
          <p:cNvSpPr/>
          <p:nvPr/>
        </p:nvSpPr>
        <p:spPr>
          <a:xfrm>
            <a:off x="381003" y="1600200"/>
            <a:ext cx="8382003" cy="47815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屋簷排水槽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定期清除管道阻塞</a:t>
            </a:r>
          </a:p>
        </p:txBody>
      </p:sp>
      <p:pic>
        <p:nvPicPr>
          <p:cNvPr id="5" name="Picture 6" descr="DSCN4889 (小型)">
            <a:extLst>
              <a:ext uri="{FF2B5EF4-FFF2-40B4-BE49-F238E27FC236}">
                <a16:creationId xmlns:a16="http://schemas.microsoft.com/office/drawing/2014/main" id="{2434FDCF-301B-4C53-8D2C-3606B87C43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9341" y="2276471"/>
            <a:ext cx="3013076" cy="3024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027A9BE-71DB-4AE2-B4AB-FEAB8C2194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63685" y="2996955"/>
            <a:ext cx="7056781" cy="1894362"/>
          </a:xfrm>
        </p:spPr>
        <p:txBody>
          <a:bodyPr anchor="t" anchorCtr="1"/>
          <a:lstStyle/>
          <a:p>
            <a:pPr lvl="0" algn="ctr"/>
            <a:r>
              <a:rPr lang="zh-TW" sz="4800"/>
              <a:t>全民總動員，清除孳生源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65CA72C-98CA-4C5A-BA65-6993F15170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86000" y="4293098"/>
            <a:ext cx="6390458" cy="1515618"/>
          </a:xfrm>
        </p:spPr>
        <p:txBody>
          <a:bodyPr/>
          <a:lstStyle/>
          <a:p>
            <a:pPr lvl="0"/>
            <a:r>
              <a:rPr lang="zh-TW" sz="2800"/>
              <a:t>沒有孳生源就沒有病媒蚊</a:t>
            </a:r>
            <a:endParaRPr lang="en-US" sz="2800"/>
          </a:p>
          <a:p>
            <a:pPr lvl="0"/>
            <a:r>
              <a:rPr lang="zh-TW" sz="2800"/>
              <a:t>沒有病媒蚊就沒有登革熱</a:t>
            </a:r>
          </a:p>
          <a:p>
            <a:pPr lvl="0"/>
            <a:r>
              <a:rPr lang="zh-TW" sz="2800">
                <a:solidFill>
                  <a:srgbClr val="0099FF"/>
                </a:solidFill>
                <a:effectLst>
                  <a:outerShdw dist="38096" dir="2700000">
                    <a:srgbClr val="000000"/>
                  </a:outerShdw>
                </a:effectLst>
              </a:rPr>
              <a:t>清除孳生源才是預防登革熱根本的方法</a:t>
            </a:r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E8E00341-CC65-4CCE-A37F-1B83B6EC0B5A}"/>
              </a:ext>
            </a:extLst>
          </p:cNvPr>
          <p:cNvSpPr txBox="1"/>
          <p:nvPr/>
        </p:nvSpPr>
        <p:spPr>
          <a:xfrm>
            <a:off x="1325541" y="4928698"/>
            <a:ext cx="609603" cy="5175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C6230F-A2B4-47B1-8EBF-3180036CE9B5}" type="slidenum">
              <a:t>16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:a16="http://schemas.microsoft.com/office/drawing/2014/main" id="{A8165845-16BE-4DD6-B372-6214B6A1F54A}"/>
              </a:ext>
            </a:extLst>
          </p:cNvPr>
          <p:cNvSpPr txBox="1"/>
          <p:nvPr/>
        </p:nvSpPr>
        <p:spPr>
          <a:xfrm>
            <a:off x="8259482" y="5834292"/>
            <a:ext cx="39506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BF2342-DE12-4120-A8DC-F6833AA208BA}" type="slidenum">
              <a:t>2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8503B-D2E5-400A-B705-1D53BBF8DC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5" y="485802"/>
            <a:ext cx="8568952" cy="1143000"/>
          </a:xfrm>
        </p:spPr>
        <p:txBody>
          <a:bodyPr/>
          <a:lstStyle/>
          <a:p>
            <a:pPr lvl="0"/>
            <a:r>
              <a:rPr lang="zh-TW">
                <a:effectLst>
                  <a:outerShdw dist="38096" dir="2700000">
                    <a:srgbClr val="C0C0C0"/>
                  </a:outerShdw>
                </a:effectLst>
                <a:latin typeface="Century Schoolbook"/>
              </a:rPr>
              <a:t>登革熱病媒蚊的習性</a:t>
            </a:r>
            <a:endParaRPr lang="en-US">
              <a:effectLst>
                <a:outerShdw dist="38096" dir="2700000">
                  <a:srgbClr val="C0C0C0"/>
                </a:outerShdw>
              </a:effectLst>
              <a:latin typeface="Century Schoolbook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C3AAC-514A-42FB-9841-872E6E781F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532" y="1772820"/>
            <a:ext cx="8208916" cy="4752529"/>
          </a:xfrm>
        </p:spPr>
        <p:txBody>
          <a:bodyPr/>
          <a:lstStyle/>
          <a:p>
            <a:pPr lvl="0"/>
            <a:r>
              <a:rPr lang="zh-TW" sz="2200" b="1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標楷體" pitchFamily="65"/>
              </a:rPr>
              <a:t>埃及斑蚊</a:t>
            </a:r>
            <a:endParaRPr lang="en-US" sz="2200" b="1">
              <a:solidFill>
                <a:srgbClr val="0070C0"/>
              </a:solidFill>
              <a:effectLst>
                <a:outerShdw dist="38096" dir="2700000">
                  <a:srgbClr val="000000"/>
                </a:outerShdw>
              </a:effectLst>
              <a:latin typeface="標楷體" pitchFamily="65"/>
            </a:endParaRPr>
          </a:p>
          <a:p>
            <a:pPr lvl="1"/>
            <a:r>
              <a:rPr lang="zh-TW" sz="2000" b="1">
                <a:latin typeface="標楷體" pitchFamily="65"/>
              </a:rPr>
              <a:t>主要孳生於人工容器，包括花瓶、花盆底盤、水桶、廢輪胎、地下室及其他各種可積水容器</a:t>
            </a:r>
          </a:p>
          <a:p>
            <a:pPr lvl="1"/>
            <a:r>
              <a:rPr lang="zh-TW" sz="2000" b="1">
                <a:latin typeface="標楷體" pitchFamily="65"/>
              </a:rPr>
              <a:t>喜歡棲息於室內，尤其是深色之窗簾、衣服、布幔及其他陰暗處所</a:t>
            </a:r>
          </a:p>
          <a:p>
            <a:pPr lvl="0"/>
            <a:r>
              <a:rPr lang="zh-TW" sz="2200" b="1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標楷體" pitchFamily="65"/>
              </a:rPr>
              <a:t>白線斑蚊</a:t>
            </a:r>
            <a:endParaRPr lang="en-US" sz="2200" b="1">
              <a:solidFill>
                <a:srgbClr val="0070C0"/>
              </a:solidFill>
              <a:effectLst>
                <a:outerShdw dist="38096" dir="2700000">
                  <a:srgbClr val="000000"/>
                </a:outerShdw>
              </a:effectLst>
              <a:latin typeface="標楷體" pitchFamily="65"/>
            </a:endParaRPr>
          </a:p>
          <a:p>
            <a:pPr lvl="1"/>
            <a:r>
              <a:rPr lang="zh-TW" sz="2000" b="1">
                <a:latin typeface="標楷體" pitchFamily="65"/>
              </a:rPr>
              <a:t>孳生處則除各類人工容器外，尚包括一些天然容器，如樹洞、竹筒、葉軸及椰子殼等</a:t>
            </a:r>
          </a:p>
          <a:p>
            <a:pPr lvl="1"/>
            <a:r>
              <a:rPr lang="zh-TW" sz="2000" b="1">
                <a:latin typeface="標楷體" pitchFamily="65"/>
              </a:rPr>
              <a:t>喜歡棲息於室外孳生棲所附近之植物及戶外之陰涼處所</a:t>
            </a:r>
          </a:p>
          <a:p>
            <a:pPr lvl="0"/>
            <a:r>
              <a:rPr lang="zh-TW" sz="2000" b="1">
                <a:latin typeface="標楷體" pitchFamily="65"/>
              </a:rPr>
              <a:t>雌蚊將卵產於積水周邊之容器粗糙表面或潮濕處，而不直接產卵於水中，斑蚊卵具抗旱及耐低溫能力，</a:t>
            </a:r>
            <a:r>
              <a:rPr lang="zh-TW" sz="2000" b="1">
                <a:solidFill>
                  <a:srgbClr val="3333FF"/>
                </a:solidFill>
                <a:latin typeface="標楷體" pitchFamily="65"/>
              </a:rPr>
              <a:t>埃及斑蚊</a:t>
            </a:r>
            <a:r>
              <a:rPr lang="zh-TW" sz="2000" b="1">
                <a:latin typeface="標楷體" pitchFamily="65"/>
              </a:rPr>
              <a:t>的卵可乾燥半年以上尚具孵化能力，</a:t>
            </a:r>
            <a:r>
              <a:rPr lang="zh-TW" sz="2000" b="1">
                <a:solidFill>
                  <a:srgbClr val="3333FF"/>
                </a:solidFill>
                <a:latin typeface="標楷體" pitchFamily="65"/>
              </a:rPr>
              <a:t>白線斑蚊</a:t>
            </a:r>
            <a:r>
              <a:rPr lang="zh-TW" sz="2000" b="1">
                <a:latin typeface="標楷體" pitchFamily="65"/>
              </a:rPr>
              <a:t>則約可保存</a:t>
            </a:r>
            <a:r>
              <a:rPr lang="en-US" sz="2000" b="1">
                <a:latin typeface="標楷體" pitchFamily="65"/>
              </a:rPr>
              <a:t>3</a:t>
            </a:r>
            <a:r>
              <a:rPr lang="zh-TW" sz="2000" b="1">
                <a:latin typeface="標楷體" pitchFamily="65"/>
              </a:rPr>
              <a:t>個月左右【</a:t>
            </a:r>
            <a:r>
              <a:rPr lang="zh-TW" sz="2000" b="1">
                <a:solidFill>
                  <a:srgbClr val="FF0000"/>
                </a:solidFill>
                <a:latin typeface="標楷體" pitchFamily="65"/>
              </a:rPr>
              <a:t>所以除了清除容器內積水之外，容器壁應刷洗</a:t>
            </a:r>
            <a:r>
              <a:rPr lang="zh-TW" sz="2000" b="1">
                <a:latin typeface="標楷體" pitchFamily="65"/>
              </a:rPr>
              <a:t>】</a:t>
            </a:r>
            <a:endParaRPr lang="en-US" sz="2000" b="1">
              <a:latin typeface="標楷體" pitchFamily="65"/>
            </a:endParaRPr>
          </a:p>
          <a:p>
            <a:pPr lvl="0"/>
            <a:r>
              <a:rPr lang="zh-TW" sz="2000" b="1">
                <a:latin typeface="標楷體" pitchFamily="65"/>
              </a:rPr>
              <a:t>斑蚊在</a:t>
            </a:r>
            <a:r>
              <a:rPr lang="zh-TW" sz="2000" b="1">
                <a:solidFill>
                  <a:srgbClr val="FF0000"/>
                </a:solidFill>
                <a:latin typeface="標楷體" pitchFamily="65"/>
              </a:rPr>
              <a:t>白天</a:t>
            </a:r>
            <a:r>
              <a:rPr lang="zh-TW" sz="2000" b="1">
                <a:latin typeface="標楷體" pitchFamily="65"/>
              </a:rPr>
              <a:t>吸血，早上</a:t>
            </a:r>
            <a:r>
              <a:rPr lang="en-US" sz="2000" b="1">
                <a:latin typeface="標楷體" pitchFamily="65"/>
              </a:rPr>
              <a:t>9-10</a:t>
            </a:r>
            <a:r>
              <a:rPr lang="zh-TW" sz="2000" b="1">
                <a:latin typeface="標楷體" pitchFamily="65"/>
              </a:rPr>
              <a:t>時及下午</a:t>
            </a:r>
            <a:r>
              <a:rPr lang="en-US" sz="2000" b="1">
                <a:latin typeface="標楷體" pitchFamily="65"/>
              </a:rPr>
              <a:t> 4-5</a:t>
            </a:r>
            <a:r>
              <a:rPr lang="zh-TW" sz="2000" b="1">
                <a:latin typeface="標楷體" pitchFamily="65"/>
              </a:rPr>
              <a:t>時是吸血高峰</a:t>
            </a:r>
            <a:endParaRPr lang="en-US" sz="2000" b="1">
              <a:latin typeface="標楷體" pitchFamily="65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83F7E4-4B61-4092-AC1F-E824B3D00C0E}"/>
              </a:ext>
            </a:extLst>
          </p:cNvPr>
          <p:cNvSpPr/>
          <p:nvPr/>
        </p:nvSpPr>
        <p:spPr>
          <a:xfrm>
            <a:off x="519114" y="341308"/>
            <a:ext cx="8229600" cy="11430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17962" dir="2700000" algn="tl">
              <a:srgbClr val="FFFFFF">
                <a:alpha val="5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登革熱病媒蚊的生活史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7EC9B6F1-D3B1-41EB-A9D0-52F25CD47AAC}"/>
              </a:ext>
            </a:extLst>
          </p:cNvPr>
          <p:cNvGrpSpPr/>
          <p:nvPr/>
        </p:nvGrpSpPr>
        <p:grpSpPr>
          <a:xfrm>
            <a:off x="1223960" y="1125534"/>
            <a:ext cx="1431922" cy="2051054"/>
            <a:chOff x="1223960" y="1125534"/>
            <a:chExt cx="1431922" cy="2051054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E8AD85DF-CA6B-4458-8219-4AD5FB209D96}"/>
                </a:ext>
              </a:extLst>
            </p:cNvPr>
            <p:cNvSpPr txBox="1"/>
            <p:nvPr/>
          </p:nvSpPr>
          <p:spPr>
            <a:xfrm>
              <a:off x="1635130" y="1125534"/>
              <a:ext cx="488947" cy="5197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8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卵</a:t>
              </a:r>
            </a:p>
          </p:txBody>
        </p:sp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802BEBB5-57ED-457B-9CE1-A22984C3C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23960" y="1538560"/>
              <a:ext cx="1431922" cy="16380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A2D22657-8151-4501-A33F-544F07CCA8AB}"/>
              </a:ext>
            </a:extLst>
          </p:cNvPr>
          <p:cNvGrpSpPr/>
          <p:nvPr/>
        </p:nvGrpSpPr>
        <p:grpSpPr>
          <a:xfrm>
            <a:off x="3932240" y="1125534"/>
            <a:ext cx="1431922" cy="2051054"/>
            <a:chOff x="3932240" y="1125534"/>
            <a:chExt cx="1431922" cy="2051054"/>
          </a:xfrm>
        </p:grpSpPr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C11B433F-68FF-4CF3-BF0F-F955C02255BC}"/>
                </a:ext>
              </a:extLst>
            </p:cNvPr>
            <p:cNvSpPr txBox="1"/>
            <p:nvPr/>
          </p:nvSpPr>
          <p:spPr>
            <a:xfrm>
              <a:off x="4111627" y="1125534"/>
              <a:ext cx="895353" cy="5197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8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幼蟲</a:t>
              </a:r>
            </a:p>
          </p:txBody>
        </p:sp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E698158A-FC1E-47FE-A19B-0C473B55C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32240" y="1538560"/>
              <a:ext cx="1431922" cy="16380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A696F001-C95A-427F-929E-B03D81D03951}"/>
              </a:ext>
            </a:extLst>
          </p:cNvPr>
          <p:cNvGrpSpPr/>
          <p:nvPr/>
        </p:nvGrpSpPr>
        <p:grpSpPr>
          <a:xfrm>
            <a:off x="6624635" y="1125534"/>
            <a:ext cx="1420813" cy="2051054"/>
            <a:chOff x="6624635" y="1125534"/>
            <a:chExt cx="1420813" cy="2051054"/>
          </a:xfrm>
        </p:grpSpPr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37623FC7-89E5-44B0-831A-8AB632795C00}"/>
                </a:ext>
              </a:extLst>
            </p:cNvPr>
            <p:cNvSpPr txBox="1"/>
            <p:nvPr/>
          </p:nvSpPr>
          <p:spPr>
            <a:xfrm>
              <a:off x="6985001" y="1125534"/>
              <a:ext cx="609603" cy="519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8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蛹</a:t>
              </a:r>
            </a:p>
          </p:txBody>
        </p:sp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8EE0ADD1-B757-40A1-A686-0A55EE7A1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24635" y="1554114"/>
              <a:ext cx="1420813" cy="16224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21">
            <a:extLst>
              <a:ext uri="{FF2B5EF4-FFF2-40B4-BE49-F238E27FC236}">
                <a16:creationId xmlns:a16="http://schemas.microsoft.com/office/drawing/2014/main" id="{3BA73A80-3143-4714-B1EE-824EADA374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84326" y="3486149"/>
            <a:ext cx="1335088" cy="1109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群組 1">
            <a:extLst>
              <a:ext uri="{FF2B5EF4-FFF2-40B4-BE49-F238E27FC236}">
                <a16:creationId xmlns:a16="http://schemas.microsoft.com/office/drawing/2014/main" id="{7B573C8E-96AD-4BE0-BA3F-DB54AE1D3B4B}"/>
              </a:ext>
            </a:extLst>
          </p:cNvPr>
          <p:cNvGrpSpPr/>
          <p:nvPr/>
        </p:nvGrpSpPr>
        <p:grpSpPr>
          <a:xfrm>
            <a:off x="2663820" y="1685925"/>
            <a:ext cx="1403347" cy="1738310"/>
            <a:chOff x="2663820" y="1685925"/>
            <a:chExt cx="1403347" cy="1738310"/>
          </a:xfrm>
        </p:grpSpPr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F314CD8B-54CC-49BA-B8DB-82065C9AEF6D}"/>
                </a:ext>
              </a:extLst>
            </p:cNvPr>
            <p:cNvSpPr txBox="1"/>
            <p:nvPr/>
          </p:nvSpPr>
          <p:spPr>
            <a:xfrm>
              <a:off x="2781303" y="1685925"/>
              <a:ext cx="1143000" cy="51911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8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孵化</a:t>
              </a:r>
            </a:p>
          </p:txBody>
        </p:sp>
        <p:pic>
          <p:nvPicPr>
            <p:cNvPr id="15" name="Picture 18">
              <a:extLst>
                <a:ext uri="{FF2B5EF4-FFF2-40B4-BE49-F238E27FC236}">
                  <a16:creationId xmlns:a16="http://schemas.microsoft.com/office/drawing/2014/main" id="{BF09D5B3-BB6B-4E9F-A5E5-0FBE8616A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63820" y="2046290"/>
              <a:ext cx="1260472" cy="8842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 Box 26">
              <a:extLst>
                <a:ext uri="{FF2B5EF4-FFF2-40B4-BE49-F238E27FC236}">
                  <a16:creationId xmlns:a16="http://schemas.microsoft.com/office/drawing/2014/main" id="{D711BD1F-BE58-44F5-BC8E-BDAFCC37B43D}"/>
                </a:ext>
              </a:extLst>
            </p:cNvPr>
            <p:cNvSpPr txBox="1"/>
            <p:nvPr/>
          </p:nvSpPr>
          <p:spPr>
            <a:xfrm>
              <a:off x="2663820" y="2967035"/>
              <a:ext cx="1403347" cy="457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(</a:t>
              </a:r>
              <a:r>
                <a:rPr lang="zh-TW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約</a:t>
              </a:r>
              <a:r>
                <a:rPr lang="en-US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3-4</a:t>
              </a:r>
              <a:r>
                <a:rPr lang="zh-TW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天</a:t>
              </a:r>
              <a:r>
                <a:rPr lang="en-US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)</a:t>
              </a:r>
            </a:p>
          </p:txBody>
        </p:sp>
      </p:grpSp>
      <p:grpSp>
        <p:nvGrpSpPr>
          <p:cNvPr id="17" name="群組 2">
            <a:extLst>
              <a:ext uri="{FF2B5EF4-FFF2-40B4-BE49-F238E27FC236}">
                <a16:creationId xmlns:a16="http://schemas.microsoft.com/office/drawing/2014/main" id="{AE7D6D44-F714-400E-95FD-E83FDDA13DB7}"/>
              </a:ext>
            </a:extLst>
          </p:cNvPr>
          <p:cNvGrpSpPr/>
          <p:nvPr/>
        </p:nvGrpSpPr>
        <p:grpSpPr>
          <a:xfrm>
            <a:off x="5256208" y="2046290"/>
            <a:ext cx="1403347" cy="1331905"/>
            <a:chOff x="5256208" y="2046290"/>
            <a:chExt cx="1403347" cy="1331905"/>
          </a:xfrm>
        </p:grpSpPr>
        <p:pic>
          <p:nvPicPr>
            <p:cNvPr id="18" name="Picture 19">
              <a:extLst>
                <a:ext uri="{FF2B5EF4-FFF2-40B4-BE49-F238E27FC236}">
                  <a16:creationId xmlns:a16="http://schemas.microsoft.com/office/drawing/2014/main" id="{02DD8E5F-8B85-4BF9-9D25-13B98EF1B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64163" y="2046290"/>
              <a:ext cx="1260472" cy="8842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 Box 27">
              <a:extLst>
                <a:ext uri="{FF2B5EF4-FFF2-40B4-BE49-F238E27FC236}">
                  <a16:creationId xmlns:a16="http://schemas.microsoft.com/office/drawing/2014/main" id="{556E8F3D-6BA5-4216-868F-4B377757C1F8}"/>
                </a:ext>
              </a:extLst>
            </p:cNvPr>
            <p:cNvSpPr txBox="1"/>
            <p:nvPr/>
          </p:nvSpPr>
          <p:spPr>
            <a:xfrm>
              <a:off x="5256208" y="2920995"/>
              <a:ext cx="1403347" cy="457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(</a:t>
              </a:r>
              <a:r>
                <a:rPr lang="zh-TW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約</a:t>
              </a:r>
              <a:r>
                <a:rPr lang="en-US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5-8</a:t>
              </a:r>
              <a:r>
                <a:rPr lang="zh-TW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天</a:t>
              </a:r>
              <a:r>
                <a:rPr lang="en-US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)</a:t>
              </a:r>
            </a:p>
          </p:txBody>
        </p:sp>
      </p:grpSp>
      <p:grpSp>
        <p:nvGrpSpPr>
          <p:cNvPr id="20" name="群組 5">
            <a:extLst>
              <a:ext uri="{FF2B5EF4-FFF2-40B4-BE49-F238E27FC236}">
                <a16:creationId xmlns:a16="http://schemas.microsoft.com/office/drawing/2014/main" id="{E9D06FB4-E808-4965-9029-34A444F61490}"/>
              </a:ext>
            </a:extLst>
          </p:cNvPr>
          <p:cNvGrpSpPr/>
          <p:nvPr/>
        </p:nvGrpSpPr>
        <p:grpSpPr>
          <a:xfrm>
            <a:off x="6264270" y="3141658"/>
            <a:ext cx="2916241" cy="1471617"/>
            <a:chOff x="6264270" y="3141658"/>
            <a:chExt cx="2916241" cy="147161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B56EA7-AE01-469E-AA88-976C284E2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6264270" y="3486149"/>
              <a:ext cx="1481135" cy="11271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群組 3">
              <a:extLst>
                <a:ext uri="{FF2B5EF4-FFF2-40B4-BE49-F238E27FC236}">
                  <a16:creationId xmlns:a16="http://schemas.microsoft.com/office/drawing/2014/main" id="{06A89D72-DA8C-4C71-988C-FE2E305C25B9}"/>
                </a:ext>
              </a:extLst>
            </p:cNvPr>
            <p:cNvGrpSpPr/>
            <p:nvPr/>
          </p:nvGrpSpPr>
          <p:grpSpPr>
            <a:xfrm>
              <a:off x="7777164" y="3141658"/>
              <a:ext cx="1403347" cy="960440"/>
              <a:chOff x="7777164" y="3141658"/>
              <a:chExt cx="1403347" cy="960440"/>
            </a:xfrm>
          </p:grpSpPr>
          <p:sp>
            <p:nvSpPr>
              <p:cNvPr id="23" name="Text Box 3">
                <a:extLst>
                  <a:ext uri="{FF2B5EF4-FFF2-40B4-BE49-F238E27FC236}">
                    <a16:creationId xmlns:a16="http://schemas.microsoft.com/office/drawing/2014/main" id="{B60BB7C6-844D-4A09-86DC-D44148ABC789}"/>
                  </a:ext>
                </a:extLst>
              </p:cNvPr>
              <p:cNvSpPr txBox="1"/>
              <p:nvPr/>
            </p:nvSpPr>
            <p:spPr>
              <a:xfrm>
                <a:off x="7777164" y="3141658"/>
                <a:ext cx="1143000" cy="519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2800" b="0" i="0" u="none" strike="noStrike" kern="1200" cap="none" spc="0" baseline="0">
                    <a:solidFill>
                      <a:srgbClr val="000000"/>
                    </a:solidFill>
                    <a:uFillTx/>
                    <a:latin typeface="Times New Roman" pitchFamily="18"/>
                    <a:ea typeface="標楷體" pitchFamily="65"/>
                  </a:rPr>
                  <a:t>羽化</a:t>
                </a:r>
              </a:p>
            </p:txBody>
          </p:sp>
          <p:sp>
            <p:nvSpPr>
              <p:cNvPr id="24" name="Text Box 28">
                <a:extLst>
                  <a:ext uri="{FF2B5EF4-FFF2-40B4-BE49-F238E27FC236}">
                    <a16:creationId xmlns:a16="http://schemas.microsoft.com/office/drawing/2014/main" id="{E7DA286F-5A96-402C-B93D-EA74DDF93EC4}"/>
                  </a:ext>
                </a:extLst>
              </p:cNvPr>
              <p:cNvSpPr txBox="1"/>
              <p:nvPr/>
            </p:nvSpPr>
            <p:spPr>
              <a:xfrm>
                <a:off x="7777164" y="3644898"/>
                <a:ext cx="1403347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400" b="0" i="0" u="none" strike="noStrike" kern="120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</a:rPr>
                  <a:t>(</a:t>
                </a:r>
                <a:r>
                  <a:rPr lang="zh-TW" sz="2400" b="0" i="0" u="none" strike="noStrike" kern="120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</a:rPr>
                  <a:t>約</a:t>
                </a:r>
                <a:r>
                  <a:rPr lang="en-US" sz="2400" b="0" i="0" u="none" strike="noStrike" kern="120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</a:rPr>
                  <a:t>1-3</a:t>
                </a:r>
                <a:r>
                  <a:rPr lang="zh-TW" sz="2400" b="0" i="0" u="none" strike="noStrike" kern="120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</a:rPr>
                  <a:t>天</a:t>
                </a:r>
                <a:r>
                  <a:rPr lang="en-US" sz="2400" b="0" i="0" u="none" strike="noStrike" kern="120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</a:rPr>
                  <a:t>)</a:t>
                </a:r>
              </a:p>
            </p:txBody>
          </p:sp>
        </p:grpSp>
      </p:grpSp>
      <p:grpSp>
        <p:nvGrpSpPr>
          <p:cNvPr id="25" name="群組 4">
            <a:extLst>
              <a:ext uri="{FF2B5EF4-FFF2-40B4-BE49-F238E27FC236}">
                <a16:creationId xmlns:a16="http://schemas.microsoft.com/office/drawing/2014/main" id="{466003CC-6035-4776-BE81-96FB71D5BE0D}"/>
              </a:ext>
            </a:extLst>
          </p:cNvPr>
          <p:cNvGrpSpPr/>
          <p:nvPr/>
        </p:nvGrpSpPr>
        <p:grpSpPr>
          <a:xfrm>
            <a:off x="-36511" y="3667128"/>
            <a:ext cx="7237410" cy="2519353"/>
            <a:chOff x="-36511" y="3667128"/>
            <a:chExt cx="7237410" cy="2519353"/>
          </a:xfrm>
        </p:grpSpPr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id="{7B9FFBE9-E6A5-4268-84DD-CAF0043E0360}"/>
                </a:ext>
              </a:extLst>
            </p:cNvPr>
            <p:cNvSpPr txBox="1"/>
            <p:nvPr/>
          </p:nvSpPr>
          <p:spPr>
            <a:xfrm>
              <a:off x="2319339" y="5467353"/>
              <a:ext cx="2684458" cy="7016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雌蚊</a:t>
              </a:r>
              <a:b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</a:br>
              <a:r>
                <a:rPr lang="zh-TW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具絲狀觸角</a:t>
              </a:r>
            </a:p>
          </p:txBody>
        </p:sp>
        <p:pic>
          <p:nvPicPr>
            <p:cNvPr id="27" name="Picture 15">
              <a:extLst>
                <a:ext uri="{FF2B5EF4-FFF2-40B4-BE49-F238E27FC236}">
                  <a16:creationId xmlns:a16="http://schemas.microsoft.com/office/drawing/2014/main" id="{66DFC08A-3252-48BC-8BA8-64398A4B3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960690" y="3667128"/>
              <a:ext cx="1431922" cy="1882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 Box 16">
              <a:extLst>
                <a:ext uri="{FF2B5EF4-FFF2-40B4-BE49-F238E27FC236}">
                  <a16:creationId xmlns:a16="http://schemas.microsoft.com/office/drawing/2014/main" id="{F36DD7C1-A69C-4B71-80C5-2689FE36A47E}"/>
                </a:ext>
              </a:extLst>
            </p:cNvPr>
            <p:cNvSpPr txBox="1"/>
            <p:nvPr/>
          </p:nvSpPr>
          <p:spPr>
            <a:xfrm>
              <a:off x="4464045" y="5484808"/>
              <a:ext cx="2736854" cy="70167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雄蚊</a:t>
              </a:r>
              <a:b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</a:br>
              <a:r>
                <a:rPr lang="zh-TW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標楷體" pitchFamily="65"/>
                </a:rPr>
                <a:t>具羽毛狀觸角</a:t>
              </a:r>
            </a:p>
          </p:txBody>
        </p:sp>
        <p:pic>
          <p:nvPicPr>
            <p:cNvPr id="29" name="Picture 17">
              <a:extLst>
                <a:ext uri="{FF2B5EF4-FFF2-40B4-BE49-F238E27FC236}">
                  <a16:creationId xmlns:a16="http://schemas.microsoft.com/office/drawing/2014/main" id="{795D66FB-CF49-4841-8496-6C6CD1D8C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824410" y="3667128"/>
              <a:ext cx="1431922" cy="18446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FFD3224D-F239-4962-8132-86A507F712D3}"/>
                </a:ext>
              </a:extLst>
            </p:cNvPr>
            <p:cNvSpPr txBox="1"/>
            <p:nvPr/>
          </p:nvSpPr>
          <p:spPr>
            <a:xfrm>
              <a:off x="-36511" y="4941883"/>
              <a:ext cx="3206755" cy="457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(</a:t>
              </a:r>
              <a:r>
                <a:rPr lang="zh-TW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雌蚊平均壽命約</a:t>
              </a:r>
              <a:r>
                <a:rPr lang="en-US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 30</a:t>
              </a:r>
              <a:r>
                <a:rPr lang="zh-TW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天</a:t>
              </a:r>
              <a:r>
                <a:rPr lang="en-US" sz="24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</a:rPr>
                <a:t>)</a:t>
              </a:r>
            </a:p>
          </p:txBody>
        </p:sp>
      </p:grpSp>
      <p:sp>
        <p:nvSpPr>
          <p:cNvPr id="31" name="投影片編號版面配置區 1">
            <a:extLst>
              <a:ext uri="{FF2B5EF4-FFF2-40B4-BE49-F238E27FC236}">
                <a16:creationId xmlns:a16="http://schemas.microsoft.com/office/drawing/2014/main" id="{445EF15D-BEED-4E02-B44D-B340E3F04AD9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89BE06-3C18-4D94-95D9-25EBAEB06A3F}" type="slidenum">
              <a:t>3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639DE3D-F521-4F8B-81A4-5BFD146E32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何謂孳生源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B695402-0A40-40A9-AAB1-14D7137EADB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003" y="1600200"/>
            <a:ext cx="8382003" cy="3773491"/>
          </a:xfrm>
        </p:spPr>
        <p:txBody>
          <a:bodyPr/>
          <a:lstStyle/>
          <a:p>
            <a:pPr lvl="0"/>
            <a:r>
              <a:rPr lang="zh-TW"/>
              <a:t>任何積水、病媒蚊能夠產卵衍生後代的容器</a:t>
            </a:r>
          </a:p>
          <a:p>
            <a:pPr lvl="1"/>
            <a:r>
              <a:rPr lang="zh-TW"/>
              <a:t>人工容器：人的行為所製造的容器，如飲料瓶、貯水桶、花盆底盤等</a:t>
            </a:r>
          </a:p>
          <a:p>
            <a:pPr lvl="1"/>
            <a:r>
              <a:rPr lang="zh-TW"/>
              <a:t>天然容器：自然形成之積水處，如樹洞、竹筒、椰子殼、樹葉卷軸處等</a:t>
            </a:r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5683B19E-1130-4286-A2F5-8C54AF7B8FE6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984D29-C19A-4FD4-98FE-0F10B2070E4D}" type="slidenum">
              <a:t>4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356A621A-106E-4C34-AE98-7E2FD094D2A9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C74016-826A-46F2-9027-9DF4A1B958FE}" type="slidenum">
              <a:t>5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C13C33-288D-4933-B05C-643FCD6FA337}"/>
              </a:ext>
            </a:extLst>
          </p:cNvPr>
          <p:cNvSpPr/>
          <p:nvPr/>
        </p:nvSpPr>
        <p:spPr>
          <a:xfrm>
            <a:off x="685800" y="609603"/>
            <a:ext cx="7772400" cy="1143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戶內孳生源種類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1D14BD-4D50-4F19-8EFB-6A8711D44CE2}"/>
              </a:ext>
            </a:extLst>
          </p:cNvPr>
          <p:cNvSpPr/>
          <p:nvPr/>
        </p:nvSpPr>
        <p:spPr>
          <a:xfrm>
            <a:off x="395285" y="1773241"/>
            <a:ext cx="8382003" cy="47815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3333FF"/>
                </a:solidFill>
                <a:uFillTx/>
                <a:latin typeface="Times New Roman" pitchFamily="18"/>
                <a:ea typeface="標楷體" pitchFamily="65"/>
              </a:rPr>
              <a:t>戶內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常見孳生源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萬年青、黃金葛等植物之花器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冰箱底盤、花盆底盤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浴室儲水容器、廁所馬桶、水箱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貯水的水桶、陶甕、水泥槽等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地下室、機械停車位底層積水、馬達水槽、集水井、消防儲水池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飲水機、烘碗機、飲茶之水盤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1EAB3030-9CCC-4639-A0BB-5E5F625C3AAE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C7AB99-F50C-41F8-82E0-D1783B8292B0}" type="slidenum">
              <a:t>6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7BF7E5-3433-4EE5-9E1B-7BB6407839A7}"/>
              </a:ext>
            </a:extLst>
          </p:cNvPr>
          <p:cNvSpPr/>
          <p:nvPr/>
        </p:nvSpPr>
        <p:spPr>
          <a:xfrm>
            <a:off x="685800" y="609603"/>
            <a:ext cx="7772400" cy="1143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戶外孳生源種類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A9FA8A-5C26-41E7-AA12-A28DA163D22D}"/>
              </a:ext>
            </a:extLst>
          </p:cNvPr>
          <p:cNvSpPr/>
          <p:nvPr/>
        </p:nvSpPr>
        <p:spPr>
          <a:xfrm>
            <a:off x="350836" y="1752603"/>
            <a:ext cx="7821558" cy="45418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3333FF"/>
                </a:solidFill>
                <a:uFillTx/>
                <a:latin typeface="Times New Roman" pitchFamily="18"/>
                <a:ea typeface="標楷體" pitchFamily="65"/>
              </a:rPr>
              <a:t>戶外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常見孳生源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曬衣架、水泥樁上可積水水管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竹籬笆竹節頂端、樹洞、竹洞、大型樹葉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車棚、騎樓遮陽或擋雨之帆布架、空地或菜園地面之帆布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屋簷排水槽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自來水表、冷氣機集水桶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積水不流動之水溝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家禽、家畜與鳥類飲用水槽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廢棄輪胎、馬桶、浴缸、安全帽、花柱凹槽、保險桿凹槽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>
            <a:extLst>
              <a:ext uri="{FF2B5EF4-FFF2-40B4-BE49-F238E27FC236}">
                <a16:creationId xmlns:a16="http://schemas.microsoft.com/office/drawing/2014/main" id="{003703F8-4196-485F-A4BF-F6BF2E9C467B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E9321E-1AD6-4290-8D10-B302B51555B8}" type="slidenum">
              <a:t>7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87D9BE-A53B-43AD-B1B4-E12940127E2B}"/>
              </a:ext>
            </a:extLst>
          </p:cNvPr>
          <p:cNvSpPr/>
          <p:nvPr/>
        </p:nvSpPr>
        <p:spPr>
          <a:xfrm>
            <a:off x="685800" y="609603"/>
            <a:ext cx="7772400" cy="1143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孳生源處理原則</a:t>
            </a:r>
            <a:r>
              <a:rPr lang="en-US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-1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E7801E-C31D-476B-8DA0-CA80F6851B0A}"/>
              </a:ext>
            </a:extLst>
          </p:cNvPr>
          <p:cNvSpPr/>
          <p:nvPr/>
        </p:nvSpPr>
        <p:spPr>
          <a:xfrm>
            <a:off x="381003" y="1600200"/>
            <a:ext cx="8382003" cy="47815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貯水的容器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不用時倒置，使用時加蓋或細紗網密封，或可飼養食蚊魚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傾倒積水時注意不可倒入水溝中，應倒於陽光曝曬下之地面較為適宜</a:t>
            </a:r>
          </a:p>
        </p:txBody>
      </p:sp>
      <p:pic>
        <p:nvPicPr>
          <p:cNvPr id="5" name="Picture 6" descr="陶甕1">
            <a:extLst>
              <a:ext uri="{FF2B5EF4-FFF2-40B4-BE49-F238E27FC236}">
                <a16:creationId xmlns:a16="http://schemas.microsoft.com/office/drawing/2014/main" id="{5CEB46CE-8C89-4707-B781-D4318A55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1847" y="4190996"/>
            <a:ext cx="2290764" cy="163512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grpSp>
        <p:nvGrpSpPr>
          <p:cNvPr id="6" name="Group 13">
            <a:extLst>
              <a:ext uri="{FF2B5EF4-FFF2-40B4-BE49-F238E27FC236}">
                <a16:creationId xmlns:a16="http://schemas.microsoft.com/office/drawing/2014/main" id="{850F0FF3-B0B4-49D4-9FDA-8642380968F5}"/>
              </a:ext>
            </a:extLst>
          </p:cNvPr>
          <p:cNvGrpSpPr/>
          <p:nvPr/>
        </p:nvGrpSpPr>
        <p:grpSpPr>
          <a:xfrm>
            <a:off x="5581195" y="4162421"/>
            <a:ext cx="2314574" cy="1663695"/>
            <a:chOff x="5581195" y="4162421"/>
            <a:chExt cx="2314574" cy="1663695"/>
          </a:xfrm>
        </p:grpSpPr>
        <p:pic>
          <p:nvPicPr>
            <p:cNvPr id="7" name="Picture 8" descr="990325登革熱查核 005 (小型)">
              <a:extLst>
                <a:ext uri="{FF2B5EF4-FFF2-40B4-BE49-F238E27FC236}">
                  <a16:creationId xmlns:a16="http://schemas.microsoft.com/office/drawing/2014/main" id="{268DBD74-E37D-4E20-925B-5816E4D5E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581195" y="4162421"/>
              <a:ext cx="2314574" cy="166369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1B433583-2B3B-4BB4-B3E4-348DE94635F2}"/>
                </a:ext>
              </a:extLst>
            </p:cNvPr>
            <p:cNvGrpSpPr/>
            <p:nvPr/>
          </p:nvGrpSpPr>
          <p:grpSpPr>
            <a:xfrm>
              <a:off x="5682474" y="5250009"/>
              <a:ext cx="2134127" cy="562803"/>
              <a:chOff x="5682474" y="5250009"/>
              <a:chExt cx="2134127" cy="562803"/>
            </a:xfrm>
          </p:grpSpPr>
          <p:pic>
            <p:nvPicPr>
              <p:cNvPr id="9" name="Picture 10" descr="990325登革熱查核 008 (小型)">
                <a:extLst>
                  <a:ext uri="{FF2B5EF4-FFF2-40B4-BE49-F238E27FC236}">
                    <a16:creationId xmlns:a16="http://schemas.microsoft.com/office/drawing/2014/main" id="{B14DB5E1-616E-4705-9077-34683B27E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7059369" y="5250009"/>
                <a:ext cx="757232" cy="551035"/>
              </a:xfrm>
              <a:prstGeom prst="rect">
                <a:avLst/>
              </a:prstGeom>
              <a:noFill/>
              <a:ln w="9528">
                <a:solidFill>
                  <a:srgbClr val="000000"/>
                </a:solidFill>
                <a:prstDash val="solid"/>
                <a:miter/>
              </a:ln>
            </p:spPr>
          </p:pic>
          <p:pic>
            <p:nvPicPr>
              <p:cNvPr id="10" name="Picture 11" descr="990325登革熱查核 007 (小型)">
                <a:extLst>
                  <a:ext uri="{FF2B5EF4-FFF2-40B4-BE49-F238E27FC236}">
                    <a16:creationId xmlns:a16="http://schemas.microsoft.com/office/drawing/2014/main" id="{3FB3B3D6-1CD3-4AC5-9C8D-8BC6D4709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5682474" y="5317016"/>
                <a:ext cx="672669" cy="483114"/>
              </a:xfrm>
              <a:prstGeom prst="rect">
                <a:avLst/>
              </a:prstGeom>
              <a:noFill/>
              <a:ln w="9528">
                <a:solidFill>
                  <a:srgbClr val="000000"/>
                </a:solidFill>
                <a:prstDash val="solid"/>
                <a:miter/>
              </a:ln>
            </p:spPr>
          </p:pic>
          <p:pic>
            <p:nvPicPr>
              <p:cNvPr id="11" name="Picture 12" descr="990325登革熱查核 006 (小型)">
                <a:extLst>
                  <a:ext uri="{FF2B5EF4-FFF2-40B4-BE49-F238E27FC236}">
                    <a16:creationId xmlns:a16="http://schemas.microsoft.com/office/drawing/2014/main" id="{B7455188-A23E-442E-8227-767BD5FFE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6376595" y="5327431"/>
                <a:ext cx="681502" cy="485381"/>
              </a:xfrm>
              <a:prstGeom prst="rect">
                <a:avLst/>
              </a:prstGeom>
              <a:noFill/>
              <a:ln w="9528">
                <a:solidFill>
                  <a:srgbClr val="000000"/>
                </a:solidFill>
                <a:prstDash val="solid"/>
                <a:miter/>
              </a:ln>
            </p:spPr>
          </p:pic>
        </p:grpSp>
      </p:grpSp>
      <p:pic>
        <p:nvPicPr>
          <p:cNvPr id="12" name="Picture 15">
            <a:extLst>
              <a:ext uri="{FF2B5EF4-FFF2-40B4-BE49-F238E27FC236}">
                <a16:creationId xmlns:a16="http://schemas.microsoft.com/office/drawing/2014/main" id="{83506514-85B0-4559-BA9B-53E9FDBD1BD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14692" y="4179886"/>
            <a:ext cx="2298701" cy="164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F44E3F1-E9AC-4466-A004-001C04352C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600"/>
              <a:t>施放孔雀魚、台灣鬥魚等食蚊魚</a:t>
            </a:r>
          </a:p>
        </p:txBody>
      </p:sp>
      <p:sp>
        <p:nvSpPr>
          <p:cNvPr id="3" name="投影片編號版面配置區 5">
            <a:extLst>
              <a:ext uri="{FF2B5EF4-FFF2-40B4-BE49-F238E27FC236}">
                <a16:creationId xmlns:a16="http://schemas.microsoft.com/office/drawing/2014/main" id="{52611E34-49E2-4B87-B552-02CA651347C9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BAA7AC-57BD-4BD0-8354-D60C0D68B7AA}" type="slidenum">
              <a:t>8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pic>
        <p:nvPicPr>
          <p:cNvPr id="4" name="Picture 4" descr="孔雀魚1">
            <a:extLst>
              <a:ext uri="{FF2B5EF4-FFF2-40B4-BE49-F238E27FC236}">
                <a16:creationId xmlns:a16="http://schemas.microsoft.com/office/drawing/2014/main" id="{01459433-1E78-4D5E-8901-9A2DCC7F0D6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>
          <a:xfrm>
            <a:off x="381003" y="1600200"/>
            <a:ext cx="4241801" cy="4495803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pic>
        <p:nvPicPr>
          <p:cNvPr id="5" name="Picture 6" descr="孔雀魚48">
            <a:extLst>
              <a:ext uri="{FF2B5EF4-FFF2-40B4-BE49-F238E27FC236}">
                <a16:creationId xmlns:a16="http://schemas.microsoft.com/office/drawing/2014/main" id="{423ECC67-DB5E-472C-9F51-EB2F51E77F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8027" y="1600200"/>
            <a:ext cx="3276596" cy="245745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pic>
        <p:nvPicPr>
          <p:cNvPr id="6" name="Picture 7" descr="蓋斑10">
            <a:extLst>
              <a:ext uri="{FF2B5EF4-FFF2-40B4-BE49-F238E27FC236}">
                <a16:creationId xmlns:a16="http://schemas.microsoft.com/office/drawing/2014/main" id="{B76AA2B3-A534-415C-A3D5-52624421E3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7" y="4238170"/>
            <a:ext cx="3276596" cy="1836736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F137D43E-C5D2-402F-A349-7D3CC6A0B982}"/>
              </a:ext>
            </a:extLst>
          </p:cNvPr>
          <p:cNvSpPr txBox="1"/>
          <p:nvPr/>
        </p:nvSpPr>
        <p:spPr>
          <a:xfrm>
            <a:off x="5181603" y="3505196"/>
            <a:ext cx="1098551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孔雀魚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2581570-3F8F-41E1-BE94-328612708C1B}"/>
              </a:ext>
            </a:extLst>
          </p:cNvPr>
          <p:cNvSpPr txBox="1"/>
          <p:nvPr/>
        </p:nvSpPr>
        <p:spPr>
          <a:xfrm>
            <a:off x="5181603" y="5638803"/>
            <a:ext cx="1403347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台灣鬥魚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:a16="http://schemas.microsoft.com/office/drawing/2014/main" id="{A671CEB9-8AA3-459C-AB2A-D80A494027DA}"/>
              </a:ext>
            </a:extLst>
          </p:cNvPr>
          <p:cNvSpPr txBox="1"/>
          <p:nvPr/>
        </p:nvSpPr>
        <p:spPr>
          <a:xfrm>
            <a:off x="8129016" y="5734046"/>
            <a:ext cx="609603" cy="5212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7C9010-3C0B-4281-98AD-50D85257F326}" type="slidenum">
              <a:t>9</a:t>
            </a:fld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新細明體" pitchFamily="1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FF220A-41ED-483C-AF83-AC1577FB9303}"/>
              </a:ext>
            </a:extLst>
          </p:cNvPr>
          <p:cNvSpPr/>
          <p:nvPr/>
        </p:nvSpPr>
        <p:spPr>
          <a:xfrm>
            <a:off x="685800" y="609603"/>
            <a:ext cx="7772400" cy="1143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孳生源處理原則</a:t>
            </a:r>
            <a:r>
              <a:rPr lang="en-US" sz="4400" b="1" i="0" u="none" strike="noStrike" kern="1200" cap="none" spc="0" baseline="0">
                <a:solidFill>
                  <a:srgbClr val="575F6D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Times New Roman" pitchFamily="18"/>
                <a:ea typeface="標楷體" pitchFamily="65"/>
              </a:rPr>
              <a:t>-2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14952A-5033-4F6F-A363-BFD3F8C04C30}"/>
              </a:ext>
            </a:extLst>
          </p:cNvPr>
          <p:cNvSpPr/>
          <p:nvPr/>
        </p:nvSpPr>
        <p:spPr>
          <a:xfrm>
            <a:off x="381003" y="1600200"/>
            <a:ext cx="8382003" cy="47815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600"/>
              </a:buClr>
              <a:buSzPct val="15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廢棄容器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</a:rPr>
              <a:t>勿隨意堆積或丟棄於戶外，無法處理之大型廢棄物應交由清潔隊清運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642DCAC-3B53-4092-B17B-B87EB9E914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559" y="3421063"/>
            <a:ext cx="2119314" cy="158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FD82F3F-089B-46B2-BAE1-71A3E584DA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63330" y="3421063"/>
            <a:ext cx="2119314" cy="158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CCE9C210-D006-4178-9631-F8E3D9F8BB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47283" y="3422654"/>
            <a:ext cx="2111377" cy="160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CD45379D-D8FA-494E-9EB4-87204D428D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23290" y="3413126"/>
            <a:ext cx="2089147" cy="160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壁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2748</TotalTime>
  <Words>754</Words>
  <Application>Microsoft Office PowerPoint</Application>
  <PresentationFormat>寬螢幕</PresentationFormat>
  <Paragraphs>99</Paragraphs>
  <Slides>16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Adobe 繁黑體 Std B</vt:lpstr>
      <vt:lpstr>新細明體</vt:lpstr>
      <vt:lpstr>標楷體</vt:lpstr>
      <vt:lpstr>Arial</vt:lpstr>
      <vt:lpstr>Century Schoolbook</vt:lpstr>
      <vt:lpstr>Times New Roman</vt:lpstr>
      <vt:lpstr>Wingdings</vt:lpstr>
      <vt:lpstr>Wingdings 2</vt:lpstr>
      <vt:lpstr>壁窗</vt:lpstr>
      <vt:lpstr>Document</vt:lpstr>
      <vt:lpstr>PowerPoint 簡報</vt:lpstr>
      <vt:lpstr>登革熱病媒蚊的習性</vt:lpstr>
      <vt:lpstr>PowerPoint 簡報</vt:lpstr>
      <vt:lpstr>何謂孳生源</vt:lpstr>
      <vt:lpstr>PowerPoint 簡報</vt:lpstr>
      <vt:lpstr>PowerPoint 簡報</vt:lpstr>
      <vt:lpstr>PowerPoint 簡報</vt:lpstr>
      <vt:lpstr>施放孔雀魚、台灣鬥魚等食蚊魚</vt:lpstr>
      <vt:lpstr>PowerPoint 簡報</vt:lpstr>
      <vt:lpstr>PowerPoint 簡報</vt:lpstr>
      <vt:lpstr>PowerPoint 簡報</vt:lpstr>
      <vt:lpstr>PowerPoint 簡報</vt:lpstr>
      <vt:lpstr>改變種植方式，一勞永逸清除孳生源</vt:lpstr>
      <vt:lpstr>花盆的底盤</vt:lpstr>
      <vt:lpstr>PowerPoint 簡報</vt:lpstr>
      <vt:lpstr>全民總動員，清除孳生源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SuperXP</dc:creator>
  <cp:lastModifiedBy>徐郁雯</cp:lastModifiedBy>
  <cp:revision>244</cp:revision>
  <dcterms:created xsi:type="dcterms:W3CDTF">2006-09-25T04:09:01Z</dcterms:created>
  <dcterms:modified xsi:type="dcterms:W3CDTF">2023-05-09T08:36:45Z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0x01010023BF467BD1146A4B94D994CEA82B6411</vt:lpwstr>
  </property>
  <property fmtid="{D5CDD505-2E9C-101B-9397-08002B2CF9AE}" pid="3" name="_dlc_DocIdItemGuid">
    <vt:lpwstr>7335d39a-70e1-4ece-bf50-b2b164f0ece6</vt:lpwstr>
  </property>
</Properties>
</file>